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33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lislaid">
    <p:spTree>
      <p:nvGrpSpPr>
        <p:cNvPr id="1" name=""/>
        <p:cNvGrpSpPr/>
        <p:nvPr/>
      </p:nvGrpSpPr>
      <p:grpSpPr>
        <a:xfrm>
          <a:off x="0" y="0"/>
          <a:ext cx="0" cy="0"/>
          <a:chOff x="0" y="0"/>
          <a:chExt cx="0" cy="0"/>
        </a:xfrm>
      </p:grpSpPr>
      <p:sp>
        <p:nvSpPr>
          <p:cNvPr id="7" name="Sirgkonnek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Pealkiri 28"/>
          <p:cNvSpPr>
            <a:spLocks noGrp="1"/>
          </p:cNvSpPr>
          <p:nvPr>
            <p:ph type="ctrTitle"/>
          </p:nvPr>
        </p:nvSpPr>
        <p:spPr>
          <a:xfrm>
            <a:off x="381000" y="4853411"/>
            <a:ext cx="8458200" cy="1222375"/>
          </a:xfrm>
        </p:spPr>
        <p:txBody>
          <a:bodyPr anchor="t"/>
          <a:lstStyle/>
          <a:p>
            <a:r>
              <a:rPr kumimoji="0" lang="et-EE" smtClean="0"/>
              <a:t>Klõpsake tiitlilaadi muutmiseks</a:t>
            </a:r>
            <a:endParaRPr kumimoji="0" lang="en-US"/>
          </a:p>
        </p:txBody>
      </p:sp>
      <p:sp>
        <p:nvSpPr>
          <p:cNvPr id="9" name="Alapealkiri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t-EE" smtClean="0"/>
              <a:t>Klõpsake juhtslaidi alamtiitli laadi redigeerimiseks</a:t>
            </a:r>
            <a:endParaRPr kumimoji="0" lang="en-US"/>
          </a:p>
        </p:txBody>
      </p:sp>
      <p:sp>
        <p:nvSpPr>
          <p:cNvPr id="16" name="Kuupäeva kohatäide 15"/>
          <p:cNvSpPr>
            <a:spLocks noGrp="1"/>
          </p:cNvSpPr>
          <p:nvPr>
            <p:ph type="dt" sz="half" idx="10"/>
          </p:nvPr>
        </p:nvSpPr>
        <p:spPr/>
        <p:txBody>
          <a:bodyPr/>
          <a:lstStyle/>
          <a:p>
            <a:fld id="{DBA20825-A9AE-40BE-88A8-69EAB83C84C9}" type="datetimeFigureOut">
              <a:rPr lang="et-EE" smtClean="0"/>
              <a:pPr/>
              <a:t>4.04.2014</a:t>
            </a:fld>
            <a:endParaRPr lang="et-EE"/>
          </a:p>
        </p:txBody>
      </p:sp>
      <p:sp>
        <p:nvSpPr>
          <p:cNvPr id="2" name="Jaluse kohatäide 1"/>
          <p:cNvSpPr>
            <a:spLocks noGrp="1"/>
          </p:cNvSpPr>
          <p:nvPr>
            <p:ph type="ftr" sz="quarter" idx="11"/>
          </p:nvPr>
        </p:nvSpPr>
        <p:spPr/>
        <p:txBody>
          <a:bodyPr/>
          <a:lstStyle/>
          <a:p>
            <a:endParaRPr lang="et-EE"/>
          </a:p>
        </p:txBody>
      </p:sp>
      <p:sp>
        <p:nvSpPr>
          <p:cNvPr id="15" name="Slaidinumbri kohatäide 14"/>
          <p:cNvSpPr>
            <a:spLocks noGrp="1"/>
          </p:cNvSpPr>
          <p:nvPr>
            <p:ph type="sldNum" sz="quarter" idx="12"/>
          </p:nvPr>
        </p:nvSpPr>
        <p:spPr>
          <a:xfrm>
            <a:off x="8229600" y="6473952"/>
            <a:ext cx="758952" cy="246888"/>
          </a:xfrm>
        </p:spPr>
        <p:txBody>
          <a:bodyPr/>
          <a:lstStyle/>
          <a:p>
            <a:fld id="{73D2CCFB-59AB-4284-901B-56DC8B2874DC}" type="slidenum">
              <a:rPr lang="et-EE" smtClean="0"/>
              <a:pPr/>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kumimoji="0" lang="et-EE" smtClean="0"/>
              <a:t>Klõpsake tiitlilaadi muutmiseks</a:t>
            </a:r>
            <a:endParaRPr kumimoji="0" lang="en-US"/>
          </a:p>
        </p:txBody>
      </p:sp>
      <p:sp>
        <p:nvSpPr>
          <p:cNvPr id="3" name="Vertikaalteksti kohatäide 2"/>
          <p:cNvSpPr>
            <a:spLocks noGrp="1"/>
          </p:cNvSpPr>
          <p:nvPr>
            <p:ph type="body" orient="vert" idx="1"/>
          </p:nvPr>
        </p:nvSpPr>
        <p:spPr/>
        <p:txBody>
          <a:bodyPr vert="eaVer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Kuupäeva kohatäide 3"/>
          <p:cNvSpPr>
            <a:spLocks noGrp="1"/>
          </p:cNvSpPr>
          <p:nvPr>
            <p:ph type="dt" sz="half" idx="10"/>
          </p:nvPr>
        </p:nvSpPr>
        <p:spPr/>
        <p:txBody>
          <a:bodyPr/>
          <a:lstStyle/>
          <a:p>
            <a:fld id="{DBA20825-A9AE-40BE-88A8-69EAB83C84C9}" type="datetimeFigureOut">
              <a:rPr lang="et-EE" smtClean="0"/>
              <a:pPr/>
              <a:t>4.04.2014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3D2CCFB-59AB-4284-901B-56DC8B2874DC}"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858000" y="549276"/>
            <a:ext cx="1828800" cy="5851525"/>
          </a:xfrm>
        </p:spPr>
        <p:txBody>
          <a:bodyPr vert="eaVert"/>
          <a:lstStyle/>
          <a:p>
            <a:r>
              <a:rPr kumimoji="0" lang="et-EE" smtClean="0"/>
              <a:t>Klõpsake tiitlilaadi muutmiseks</a:t>
            </a:r>
            <a:endParaRPr kumimoji="0" lang="en-US"/>
          </a:p>
        </p:txBody>
      </p:sp>
      <p:sp>
        <p:nvSpPr>
          <p:cNvPr id="3" name="Vertikaalteksti kohatäide 2"/>
          <p:cNvSpPr>
            <a:spLocks noGrp="1"/>
          </p:cNvSpPr>
          <p:nvPr>
            <p:ph type="body" orient="vert" idx="1"/>
          </p:nvPr>
        </p:nvSpPr>
        <p:spPr>
          <a:xfrm>
            <a:off x="457200" y="549276"/>
            <a:ext cx="6248400" cy="5851525"/>
          </a:xfrm>
        </p:spPr>
        <p:txBody>
          <a:bodyPr vert="eaVer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Kuupäeva kohatäide 3"/>
          <p:cNvSpPr>
            <a:spLocks noGrp="1"/>
          </p:cNvSpPr>
          <p:nvPr>
            <p:ph type="dt" sz="half" idx="10"/>
          </p:nvPr>
        </p:nvSpPr>
        <p:spPr/>
        <p:txBody>
          <a:bodyPr/>
          <a:lstStyle/>
          <a:p>
            <a:fld id="{DBA20825-A9AE-40BE-88A8-69EAB83C84C9}" type="datetimeFigureOut">
              <a:rPr lang="et-EE" smtClean="0"/>
              <a:pPr/>
              <a:t>4.04.2014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3D2CCFB-59AB-4284-901B-56DC8B2874DC}"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2" name="Pealkiri 21"/>
          <p:cNvSpPr>
            <a:spLocks noGrp="1"/>
          </p:cNvSpPr>
          <p:nvPr>
            <p:ph type="title"/>
          </p:nvPr>
        </p:nvSpPr>
        <p:spPr/>
        <p:txBody>
          <a:bodyPr/>
          <a:lstStyle/>
          <a:p>
            <a:r>
              <a:rPr kumimoji="0" lang="et-EE" smtClean="0"/>
              <a:t>Klõpsake tiitlilaadi muutmiseks</a:t>
            </a:r>
            <a:endParaRPr kumimoji="0" lang="en-US"/>
          </a:p>
        </p:txBody>
      </p:sp>
      <p:sp>
        <p:nvSpPr>
          <p:cNvPr id="27" name="Sisu kohatäide 26"/>
          <p:cNvSpPr>
            <a:spLocks noGrp="1"/>
          </p:cNvSpPr>
          <p:nvPr>
            <p:ph idx="1"/>
          </p:nvPr>
        </p:nvSpPr>
        <p:spPr/>
        <p:txBody>
          <a:bodyPr/>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25" name="Kuupäeva kohatäide 24"/>
          <p:cNvSpPr>
            <a:spLocks noGrp="1"/>
          </p:cNvSpPr>
          <p:nvPr>
            <p:ph type="dt" sz="half" idx="10"/>
          </p:nvPr>
        </p:nvSpPr>
        <p:spPr/>
        <p:txBody>
          <a:bodyPr/>
          <a:lstStyle/>
          <a:p>
            <a:fld id="{DBA20825-A9AE-40BE-88A8-69EAB83C84C9}" type="datetimeFigureOut">
              <a:rPr lang="et-EE" smtClean="0"/>
              <a:pPr/>
              <a:t>4.04.2014</a:t>
            </a:fld>
            <a:endParaRPr lang="et-EE"/>
          </a:p>
        </p:txBody>
      </p:sp>
      <p:sp>
        <p:nvSpPr>
          <p:cNvPr id="19" name="Jaluse kohatäide 18"/>
          <p:cNvSpPr>
            <a:spLocks noGrp="1"/>
          </p:cNvSpPr>
          <p:nvPr>
            <p:ph type="ftr" sz="quarter" idx="11"/>
          </p:nvPr>
        </p:nvSpPr>
        <p:spPr>
          <a:xfrm>
            <a:off x="3581400" y="76200"/>
            <a:ext cx="2895600" cy="288925"/>
          </a:xfrm>
        </p:spPr>
        <p:txBody>
          <a:bodyPr/>
          <a:lstStyle/>
          <a:p>
            <a:endParaRPr lang="et-EE"/>
          </a:p>
        </p:txBody>
      </p:sp>
      <p:sp>
        <p:nvSpPr>
          <p:cNvPr id="16" name="Slaidinumbri kohatäide 15"/>
          <p:cNvSpPr>
            <a:spLocks noGrp="1"/>
          </p:cNvSpPr>
          <p:nvPr>
            <p:ph type="sldNum" sz="quarter" idx="12"/>
          </p:nvPr>
        </p:nvSpPr>
        <p:spPr>
          <a:xfrm>
            <a:off x="8229600" y="6473952"/>
            <a:ext cx="758952" cy="246888"/>
          </a:xfrm>
        </p:spPr>
        <p:txBody>
          <a:bodyPr/>
          <a:lstStyle/>
          <a:p>
            <a:fld id="{73D2CCFB-59AB-4284-901B-56DC8B2874DC}"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bg>
      <p:bgRef idx="1003">
        <a:schemeClr val="bg2"/>
      </p:bgRef>
    </p:bg>
    <p:spTree>
      <p:nvGrpSpPr>
        <p:cNvPr id="1" name=""/>
        <p:cNvGrpSpPr/>
        <p:nvPr/>
      </p:nvGrpSpPr>
      <p:grpSpPr>
        <a:xfrm>
          <a:off x="0" y="0"/>
          <a:ext cx="0" cy="0"/>
          <a:chOff x="0" y="0"/>
          <a:chExt cx="0" cy="0"/>
        </a:xfrm>
      </p:grpSpPr>
      <p:sp>
        <p:nvSpPr>
          <p:cNvPr id="7" name="Sirgkonnek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ksti kohatäid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t-EE" smtClean="0"/>
              <a:t>Klõpsake juhtslaidi teksti laadide redigeerimiseks</a:t>
            </a:r>
          </a:p>
        </p:txBody>
      </p:sp>
      <p:sp>
        <p:nvSpPr>
          <p:cNvPr id="19" name="Kuupäeva kohatäide 18"/>
          <p:cNvSpPr>
            <a:spLocks noGrp="1"/>
          </p:cNvSpPr>
          <p:nvPr>
            <p:ph type="dt" sz="half" idx="10"/>
          </p:nvPr>
        </p:nvSpPr>
        <p:spPr/>
        <p:txBody>
          <a:bodyPr/>
          <a:lstStyle/>
          <a:p>
            <a:fld id="{DBA20825-A9AE-40BE-88A8-69EAB83C84C9}" type="datetimeFigureOut">
              <a:rPr lang="et-EE" smtClean="0"/>
              <a:pPr/>
              <a:t>4.04.2014</a:t>
            </a:fld>
            <a:endParaRPr lang="et-EE"/>
          </a:p>
        </p:txBody>
      </p:sp>
      <p:sp>
        <p:nvSpPr>
          <p:cNvPr id="11" name="Jaluse kohatäide 10"/>
          <p:cNvSpPr>
            <a:spLocks noGrp="1"/>
          </p:cNvSpPr>
          <p:nvPr>
            <p:ph type="ftr" sz="quarter" idx="11"/>
          </p:nvPr>
        </p:nvSpPr>
        <p:spPr/>
        <p:txBody>
          <a:bodyPr/>
          <a:lstStyle/>
          <a:p>
            <a:endParaRPr lang="et-EE"/>
          </a:p>
        </p:txBody>
      </p:sp>
      <p:sp>
        <p:nvSpPr>
          <p:cNvPr id="16" name="Slaidinumbri kohatäide 15"/>
          <p:cNvSpPr>
            <a:spLocks noGrp="1"/>
          </p:cNvSpPr>
          <p:nvPr>
            <p:ph type="sldNum" sz="quarter" idx="12"/>
          </p:nvPr>
        </p:nvSpPr>
        <p:spPr/>
        <p:txBody>
          <a:bodyPr/>
          <a:lstStyle/>
          <a:p>
            <a:fld id="{73D2CCFB-59AB-4284-901B-56DC8B2874DC}" type="slidenum">
              <a:rPr lang="et-EE" smtClean="0"/>
              <a:pPr/>
              <a:t>‹#›</a:t>
            </a:fld>
            <a:endParaRPr lang="et-EE"/>
          </a:p>
        </p:txBody>
      </p:sp>
      <p:sp>
        <p:nvSpPr>
          <p:cNvPr id="8" name="Pealkiri 7"/>
          <p:cNvSpPr>
            <a:spLocks noGrp="1"/>
          </p:cNvSpPr>
          <p:nvPr>
            <p:ph type="title"/>
          </p:nvPr>
        </p:nvSpPr>
        <p:spPr>
          <a:xfrm>
            <a:off x="180475" y="2947085"/>
            <a:ext cx="8686800" cy="1184825"/>
          </a:xfrm>
        </p:spPr>
        <p:txBody>
          <a:bodyPr rtlCol="0" anchor="t"/>
          <a:lstStyle>
            <a:lvl1pPr algn="r">
              <a:defRPr/>
            </a:lvl1pPr>
          </a:lstStyle>
          <a:p>
            <a:r>
              <a:rPr kumimoji="0" lang="et-EE" smtClean="0"/>
              <a:t>Klõpsake tiitlilaadi muutmiseks</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0" name="Pealkiri 19"/>
          <p:cNvSpPr>
            <a:spLocks noGrp="1"/>
          </p:cNvSpPr>
          <p:nvPr>
            <p:ph type="title"/>
          </p:nvPr>
        </p:nvSpPr>
        <p:spPr>
          <a:xfrm>
            <a:off x="301752" y="457200"/>
            <a:ext cx="8686800" cy="841248"/>
          </a:xfrm>
        </p:spPr>
        <p:txBody>
          <a:bodyPr/>
          <a:lstStyle/>
          <a:p>
            <a:r>
              <a:rPr kumimoji="0" lang="et-EE" smtClean="0"/>
              <a:t>Klõpsake tiitlilaadi muutmiseks</a:t>
            </a:r>
            <a:endParaRPr kumimoji="0" lang="en-US"/>
          </a:p>
        </p:txBody>
      </p:sp>
      <p:sp>
        <p:nvSpPr>
          <p:cNvPr id="14" name="Sisu kohatäide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13" name="Sisu kohatäide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21" name="Kuupäeva kohatäide 20"/>
          <p:cNvSpPr>
            <a:spLocks noGrp="1"/>
          </p:cNvSpPr>
          <p:nvPr>
            <p:ph type="dt" sz="half" idx="10"/>
          </p:nvPr>
        </p:nvSpPr>
        <p:spPr/>
        <p:txBody>
          <a:bodyPr/>
          <a:lstStyle/>
          <a:p>
            <a:fld id="{DBA20825-A9AE-40BE-88A8-69EAB83C84C9}" type="datetimeFigureOut">
              <a:rPr lang="et-EE" smtClean="0"/>
              <a:pPr/>
              <a:t>4.04.2014</a:t>
            </a:fld>
            <a:endParaRPr lang="et-EE"/>
          </a:p>
        </p:txBody>
      </p:sp>
      <p:sp>
        <p:nvSpPr>
          <p:cNvPr id="10" name="Jaluse kohatäide 9"/>
          <p:cNvSpPr>
            <a:spLocks noGrp="1"/>
          </p:cNvSpPr>
          <p:nvPr>
            <p:ph type="ftr" sz="quarter" idx="11"/>
          </p:nvPr>
        </p:nvSpPr>
        <p:spPr/>
        <p:txBody>
          <a:bodyPr/>
          <a:lstStyle/>
          <a:p>
            <a:endParaRPr lang="et-EE"/>
          </a:p>
        </p:txBody>
      </p:sp>
      <p:sp>
        <p:nvSpPr>
          <p:cNvPr id="31" name="Slaidinumbri kohatäide 30"/>
          <p:cNvSpPr>
            <a:spLocks noGrp="1"/>
          </p:cNvSpPr>
          <p:nvPr>
            <p:ph type="sldNum" sz="quarter" idx="12"/>
          </p:nvPr>
        </p:nvSpPr>
        <p:spPr/>
        <p:txBody>
          <a:bodyPr/>
          <a:lstStyle/>
          <a:p>
            <a:fld id="{73D2CCFB-59AB-4284-901B-56DC8B2874DC}"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õrdlus">
    <p:spTree>
      <p:nvGrpSpPr>
        <p:cNvPr id="1" name=""/>
        <p:cNvGrpSpPr/>
        <p:nvPr/>
      </p:nvGrpSpPr>
      <p:grpSpPr>
        <a:xfrm>
          <a:off x="0" y="0"/>
          <a:ext cx="0" cy="0"/>
          <a:chOff x="0" y="0"/>
          <a:chExt cx="0" cy="0"/>
        </a:xfrm>
      </p:grpSpPr>
      <p:sp>
        <p:nvSpPr>
          <p:cNvPr id="29" name="Pealkiri 28"/>
          <p:cNvSpPr>
            <a:spLocks noGrp="1"/>
          </p:cNvSpPr>
          <p:nvPr>
            <p:ph type="title"/>
          </p:nvPr>
        </p:nvSpPr>
        <p:spPr>
          <a:xfrm>
            <a:off x="304800" y="5410200"/>
            <a:ext cx="8610600" cy="882650"/>
          </a:xfrm>
        </p:spPr>
        <p:txBody>
          <a:bodyPr anchor="ctr"/>
          <a:lstStyle>
            <a:lvl1pPr>
              <a:defRPr/>
            </a:lvl1pPr>
          </a:lstStyle>
          <a:p>
            <a:r>
              <a:rPr kumimoji="0" lang="et-EE" smtClean="0"/>
              <a:t>Klõpsake tiitlilaadi muutmiseks</a:t>
            </a:r>
            <a:endParaRPr kumimoji="0" lang="en-US"/>
          </a:p>
        </p:txBody>
      </p:sp>
      <p:sp>
        <p:nvSpPr>
          <p:cNvPr id="13" name="Teksti kohatäid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t-EE" smtClean="0"/>
              <a:t>Klõpsake juhtslaidi teksti laadide redigeerimiseks</a:t>
            </a:r>
          </a:p>
        </p:txBody>
      </p:sp>
      <p:sp>
        <p:nvSpPr>
          <p:cNvPr id="25" name="Teksti kohatäid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t-EE" smtClean="0"/>
              <a:t>Klõpsake juhtslaidi teksti laadide redigeerimiseks</a:t>
            </a:r>
          </a:p>
        </p:txBody>
      </p:sp>
      <p:sp>
        <p:nvSpPr>
          <p:cNvPr id="4" name="Sisu kohatäide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28" name="Sisu kohatäide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10" name="Kuupäeva kohatäide 9"/>
          <p:cNvSpPr>
            <a:spLocks noGrp="1"/>
          </p:cNvSpPr>
          <p:nvPr>
            <p:ph type="dt" sz="half" idx="10"/>
          </p:nvPr>
        </p:nvSpPr>
        <p:spPr/>
        <p:txBody>
          <a:bodyPr/>
          <a:lstStyle/>
          <a:p>
            <a:fld id="{DBA20825-A9AE-40BE-88A8-69EAB83C84C9}" type="datetimeFigureOut">
              <a:rPr lang="et-EE" smtClean="0"/>
              <a:pPr/>
              <a:t>4.04.2014</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a:xfrm>
            <a:off x="8229600" y="6477000"/>
            <a:ext cx="762000" cy="246888"/>
          </a:xfrm>
        </p:spPr>
        <p:txBody>
          <a:bodyPr/>
          <a:lstStyle/>
          <a:p>
            <a:fld id="{73D2CCFB-59AB-4284-901B-56DC8B2874DC}" type="slidenum">
              <a:rPr lang="et-EE" smtClean="0"/>
              <a:pPr/>
              <a:t>‹#›</a:t>
            </a:fld>
            <a:endParaRPr lang="et-EE"/>
          </a:p>
        </p:txBody>
      </p:sp>
      <p:sp>
        <p:nvSpPr>
          <p:cNvPr id="11" name="Sirgkonnek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30" name="Pealkiri 29"/>
          <p:cNvSpPr>
            <a:spLocks noGrp="1"/>
          </p:cNvSpPr>
          <p:nvPr>
            <p:ph type="title"/>
          </p:nvPr>
        </p:nvSpPr>
        <p:spPr>
          <a:xfrm>
            <a:off x="301752" y="457200"/>
            <a:ext cx="8686800" cy="841248"/>
          </a:xfrm>
        </p:spPr>
        <p:txBody>
          <a:bodyPr/>
          <a:lstStyle/>
          <a:p>
            <a:r>
              <a:rPr kumimoji="0" lang="et-EE" smtClean="0"/>
              <a:t>Klõpsake tiitlilaadi muutmiseks</a:t>
            </a:r>
            <a:endParaRPr kumimoji="0" lang="en-US"/>
          </a:p>
        </p:txBody>
      </p:sp>
      <p:sp>
        <p:nvSpPr>
          <p:cNvPr id="12" name="Kuupäeva kohatäide 11"/>
          <p:cNvSpPr>
            <a:spLocks noGrp="1"/>
          </p:cNvSpPr>
          <p:nvPr>
            <p:ph type="dt" sz="half" idx="10"/>
          </p:nvPr>
        </p:nvSpPr>
        <p:spPr/>
        <p:txBody>
          <a:bodyPr/>
          <a:lstStyle/>
          <a:p>
            <a:fld id="{DBA20825-A9AE-40BE-88A8-69EAB83C84C9}" type="datetimeFigureOut">
              <a:rPr lang="et-EE" smtClean="0"/>
              <a:pPr/>
              <a:t>4.04.2014</a:t>
            </a:fld>
            <a:endParaRPr lang="et-EE"/>
          </a:p>
        </p:txBody>
      </p:sp>
      <p:sp>
        <p:nvSpPr>
          <p:cNvPr id="21" name="Jaluse kohatäide 20"/>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3D2CCFB-59AB-4284-901B-56DC8B2874DC}"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3" name="Kuupäeva kohatäide 2"/>
          <p:cNvSpPr>
            <a:spLocks noGrp="1"/>
          </p:cNvSpPr>
          <p:nvPr>
            <p:ph type="dt" sz="half" idx="10"/>
          </p:nvPr>
        </p:nvSpPr>
        <p:spPr/>
        <p:txBody>
          <a:bodyPr/>
          <a:lstStyle/>
          <a:p>
            <a:fld id="{DBA20825-A9AE-40BE-88A8-69EAB83C84C9}" type="datetimeFigureOut">
              <a:rPr lang="et-EE" smtClean="0"/>
              <a:pPr/>
              <a:t>4.04.2014</a:t>
            </a:fld>
            <a:endParaRPr lang="et-EE"/>
          </a:p>
        </p:txBody>
      </p:sp>
      <p:sp>
        <p:nvSpPr>
          <p:cNvPr id="24" name="Jaluse kohatäide 23"/>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73D2CCFB-59AB-4284-901B-56DC8B2874DC}"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Pealdisega sisu">
    <p:spTree>
      <p:nvGrpSpPr>
        <p:cNvPr id="1" name=""/>
        <p:cNvGrpSpPr/>
        <p:nvPr/>
      </p:nvGrpSpPr>
      <p:grpSpPr>
        <a:xfrm>
          <a:off x="0" y="0"/>
          <a:ext cx="0" cy="0"/>
          <a:chOff x="0" y="0"/>
          <a:chExt cx="0" cy="0"/>
        </a:xfrm>
      </p:grpSpPr>
      <p:sp>
        <p:nvSpPr>
          <p:cNvPr id="8" name="Sirgkonnek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ealkiri 11"/>
          <p:cNvSpPr>
            <a:spLocks noGrp="1"/>
          </p:cNvSpPr>
          <p:nvPr>
            <p:ph type="title"/>
          </p:nvPr>
        </p:nvSpPr>
        <p:spPr>
          <a:xfrm>
            <a:off x="457200" y="5486400"/>
            <a:ext cx="8458200" cy="520700"/>
          </a:xfrm>
        </p:spPr>
        <p:txBody>
          <a:bodyPr anchor="ctr"/>
          <a:lstStyle>
            <a:lvl1pPr algn="l">
              <a:buNone/>
              <a:defRPr sz="2000" b="1"/>
            </a:lvl1pPr>
          </a:lstStyle>
          <a:p>
            <a:r>
              <a:rPr kumimoji="0" lang="et-EE" smtClean="0"/>
              <a:t>Klõpsake tiitlilaadi muutmiseks</a:t>
            </a:r>
            <a:endParaRPr kumimoji="0" lang="en-US"/>
          </a:p>
        </p:txBody>
      </p:sp>
      <p:sp>
        <p:nvSpPr>
          <p:cNvPr id="26" name="Teksti kohatäid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t-EE" smtClean="0"/>
              <a:t>Klõpsake juhtslaidi teksti laadide redigeerimiseks</a:t>
            </a:r>
          </a:p>
        </p:txBody>
      </p:sp>
      <p:sp>
        <p:nvSpPr>
          <p:cNvPr id="14" name="Sisu kohatäide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25" name="Kuupäeva kohatäide 24"/>
          <p:cNvSpPr>
            <a:spLocks noGrp="1"/>
          </p:cNvSpPr>
          <p:nvPr>
            <p:ph type="dt" sz="half" idx="10"/>
          </p:nvPr>
        </p:nvSpPr>
        <p:spPr/>
        <p:txBody>
          <a:bodyPr/>
          <a:lstStyle/>
          <a:p>
            <a:fld id="{DBA20825-A9AE-40BE-88A8-69EAB83C84C9}" type="datetimeFigureOut">
              <a:rPr lang="et-EE" smtClean="0"/>
              <a:pPr/>
              <a:t>4.04.2014</a:t>
            </a:fld>
            <a:endParaRPr lang="et-EE"/>
          </a:p>
        </p:txBody>
      </p:sp>
      <p:sp>
        <p:nvSpPr>
          <p:cNvPr id="29" name="Jaluse kohatäide 28"/>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73D2CCFB-59AB-4284-901B-56DC8B2874DC}"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13" name="Pildi kohatäid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t-EE" smtClean="0"/>
              <a:t>Pildi lisamiseks klõpsake ikooni</a:t>
            </a:r>
            <a:endParaRPr kumimoji="0" lang="en-US" dirty="0"/>
          </a:p>
        </p:txBody>
      </p:sp>
      <p:sp>
        <p:nvSpPr>
          <p:cNvPr id="7" name="Kuupäeva kohatäide 6"/>
          <p:cNvSpPr>
            <a:spLocks noGrp="1"/>
          </p:cNvSpPr>
          <p:nvPr>
            <p:ph type="dt" sz="half" idx="10"/>
          </p:nvPr>
        </p:nvSpPr>
        <p:spPr/>
        <p:txBody>
          <a:bodyPr/>
          <a:lstStyle/>
          <a:p>
            <a:fld id="{DBA20825-A9AE-40BE-88A8-69EAB83C84C9}" type="datetimeFigureOut">
              <a:rPr lang="et-EE" smtClean="0"/>
              <a:pPr/>
              <a:t>4.04.2014</a:t>
            </a:fld>
            <a:endParaRPr lang="et-EE"/>
          </a:p>
        </p:txBody>
      </p:sp>
      <p:sp>
        <p:nvSpPr>
          <p:cNvPr id="5" name="Jaluse kohatäide 4"/>
          <p:cNvSpPr>
            <a:spLocks noGrp="1"/>
          </p:cNvSpPr>
          <p:nvPr>
            <p:ph type="ftr" sz="quarter" idx="11"/>
          </p:nvPr>
        </p:nvSpPr>
        <p:spPr/>
        <p:txBody>
          <a:bodyPr/>
          <a:lstStyle/>
          <a:p>
            <a:endParaRPr lang="et-EE"/>
          </a:p>
        </p:txBody>
      </p:sp>
      <p:sp>
        <p:nvSpPr>
          <p:cNvPr id="31" name="Slaidinumbri kohatäide 30"/>
          <p:cNvSpPr>
            <a:spLocks noGrp="1"/>
          </p:cNvSpPr>
          <p:nvPr>
            <p:ph type="sldNum" sz="quarter" idx="12"/>
          </p:nvPr>
        </p:nvSpPr>
        <p:spPr/>
        <p:txBody>
          <a:bodyPr/>
          <a:lstStyle/>
          <a:p>
            <a:fld id="{73D2CCFB-59AB-4284-901B-56DC8B2874DC}" type="slidenum">
              <a:rPr lang="et-EE" smtClean="0"/>
              <a:pPr/>
              <a:t>‹#›</a:t>
            </a:fld>
            <a:endParaRPr lang="et-EE"/>
          </a:p>
        </p:txBody>
      </p:sp>
      <p:sp>
        <p:nvSpPr>
          <p:cNvPr id="17" name="Pealkiri 16"/>
          <p:cNvSpPr>
            <a:spLocks noGrp="1"/>
          </p:cNvSpPr>
          <p:nvPr>
            <p:ph type="title"/>
          </p:nvPr>
        </p:nvSpPr>
        <p:spPr>
          <a:xfrm>
            <a:off x="381000" y="4993760"/>
            <a:ext cx="5867400" cy="522288"/>
          </a:xfrm>
        </p:spPr>
        <p:txBody>
          <a:bodyPr anchor="ctr"/>
          <a:lstStyle>
            <a:lvl1pPr algn="l">
              <a:buNone/>
              <a:defRPr sz="2000" b="1"/>
            </a:lvl1pPr>
          </a:lstStyle>
          <a:p>
            <a:r>
              <a:rPr kumimoji="0" lang="et-EE" smtClean="0"/>
              <a:t>Klõpsake tiitlilaadi muutmiseks</a:t>
            </a:r>
            <a:endParaRPr kumimoji="0" lang="en-US"/>
          </a:p>
        </p:txBody>
      </p:sp>
      <p:sp>
        <p:nvSpPr>
          <p:cNvPr id="26" name="Teksti kohatäid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t-EE" smtClean="0"/>
              <a:t>Klõpsake juhtslaidi teksti laadide redigeerimiseks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irgkonnek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ksti kohatäid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t-EE" smtClean="0"/>
              <a:t>Klõpsake juhtslaidi teksti laadide redigeerimiseks</a:t>
            </a:r>
          </a:p>
          <a:p>
            <a:pPr lvl="1" eaLnBrk="1" latinLnBrk="0" hangingPunct="1"/>
            <a:r>
              <a:rPr kumimoji="0" lang="et-EE" smtClean="0"/>
              <a:t>Teine tase</a:t>
            </a:r>
          </a:p>
          <a:p>
            <a:pPr lvl="2" eaLnBrk="1" latinLnBrk="0" hangingPunct="1"/>
            <a:r>
              <a:rPr kumimoji="0" lang="et-EE" smtClean="0"/>
              <a:t>Kolmas tase</a:t>
            </a:r>
          </a:p>
          <a:p>
            <a:pPr lvl="3" eaLnBrk="1" latinLnBrk="0" hangingPunct="1"/>
            <a:r>
              <a:rPr kumimoji="0" lang="et-EE" smtClean="0"/>
              <a:t>Neljas tase</a:t>
            </a:r>
          </a:p>
          <a:p>
            <a:pPr lvl="4" eaLnBrk="1" latinLnBrk="0" hangingPunct="1"/>
            <a:r>
              <a:rPr kumimoji="0" lang="et-EE" smtClean="0"/>
              <a:t>Viies tase</a:t>
            </a:r>
            <a:endParaRPr kumimoji="0" lang="en-US"/>
          </a:p>
        </p:txBody>
      </p:sp>
      <p:sp>
        <p:nvSpPr>
          <p:cNvPr id="11" name="Kuupäeva kohatäid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BA20825-A9AE-40BE-88A8-69EAB83C84C9}" type="datetimeFigureOut">
              <a:rPr lang="et-EE" smtClean="0"/>
              <a:pPr/>
              <a:t>4.04.2014</a:t>
            </a:fld>
            <a:endParaRPr lang="et-EE"/>
          </a:p>
        </p:txBody>
      </p:sp>
      <p:sp>
        <p:nvSpPr>
          <p:cNvPr id="28" name="Jaluse kohatäid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t-EE"/>
          </a:p>
        </p:txBody>
      </p:sp>
      <p:sp>
        <p:nvSpPr>
          <p:cNvPr id="5" name="Slaidinumbri kohatäid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3D2CCFB-59AB-4284-901B-56DC8B2874DC}" type="slidenum">
              <a:rPr lang="et-EE" smtClean="0"/>
              <a:pPr/>
              <a:t>‹#›</a:t>
            </a:fld>
            <a:endParaRPr lang="et-EE"/>
          </a:p>
        </p:txBody>
      </p:sp>
      <p:sp>
        <p:nvSpPr>
          <p:cNvPr id="10" name="Pealkirja kohatäide 9"/>
          <p:cNvSpPr>
            <a:spLocks noGrp="1"/>
          </p:cNvSpPr>
          <p:nvPr>
            <p:ph type="title"/>
          </p:nvPr>
        </p:nvSpPr>
        <p:spPr>
          <a:xfrm>
            <a:off x="304800" y="457200"/>
            <a:ext cx="8686800" cy="838200"/>
          </a:xfrm>
          <a:prstGeom prst="rect">
            <a:avLst/>
          </a:prstGeom>
        </p:spPr>
        <p:txBody>
          <a:bodyPr vert="horz" anchor="ctr">
            <a:normAutofit/>
          </a:bodyPr>
          <a:lstStyle/>
          <a:p>
            <a:r>
              <a:rPr kumimoji="0" lang="et-EE" smtClean="0"/>
              <a:t>Klõpsake tiitlilaadi muutmiseks</a:t>
            </a:r>
            <a:endParaRPr kumimoji="0" lang="en-US"/>
          </a:p>
        </p:txBody>
      </p:sp>
      <p:sp>
        <p:nvSpPr>
          <p:cNvPr id="9" name="Sirgkonnek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irgkonnek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normAutofit fontScale="90000"/>
          </a:bodyPr>
          <a:lstStyle/>
          <a:p>
            <a:r>
              <a:rPr lang="et-EE" dirty="0" smtClean="0"/>
              <a:t>Istanbul </a:t>
            </a:r>
            <a:br>
              <a:rPr lang="et-EE" dirty="0" smtClean="0"/>
            </a:br>
            <a:r>
              <a:rPr lang="et-EE" sz="2700" dirty="0" smtClean="0"/>
              <a:t>18.02-23.02.2014</a:t>
            </a:r>
            <a:r>
              <a:rPr lang="et-EE" dirty="0" smtClean="0"/>
              <a:t/>
            </a:r>
            <a:br>
              <a:rPr lang="et-EE" dirty="0" smtClean="0"/>
            </a:br>
            <a:endParaRPr lang="et-EE" dirty="0"/>
          </a:p>
        </p:txBody>
      </p:sp>
      <p:sp>
        <p:nvSpPr>
          <p:cNvPr id="3" name="Alapealkiri 2"/>
          <p:cNvSpPr>
            <a:spLocks noGrp="1"/>
          </p:cNvSpPr>
          <p:nvPr>
            <p:ph type="subTitle" idx="1"/>
          </p:nvPr>
        </p:nvSpPr>
        <p:spPr>
          <a:xfrm>
            <a:off x="467544" y="2564904"/>
            <a:ext cx="8458200" cy="1944216"/>
          </a:xfrm>
        </p:spPr>
        <p:txBody>
          <a:bodyPr>
            <a:noAutofit/>
          </a:bodyPr>
          <a:lstStyle/>
          <a:p>
            <a:pPr algn="ctr"/>
            <a:r>
              <a:rPr lang="et-EE" sz="6600" dirty="0" smtClean="0">
                <a:latin typeface="Cooper Black" pitchFamily="18" charset="0"/>
              </a:rPr>
              <a:t>ME AND MY EUROPE </a:t>
            </a:r>
            <a:br>
              <a:rPr lang="et-EE" sz="6600" dirty="0" smtClean="0">
                <a:latin typeface="Cooper Black" pitchFamily="18" charset="0"/>
              </a:rPr>
            </a:br>
            <a:r>
              <a:rPr lang="et-EE" sz="6600" dirty="0" smtClean="0">
                <a:latin typeface="Cooper Black" pitchFamily="18" charset="0"/>
              </a:rPr>
              <a:t>MEETING IN TURKEY</a:t>
            </a:r>
            <a:endParaRPr lang="et-EE" sz="6600" dirty="0">
              <a:latin typeface="Cooper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descr="DSCN2997.JPG"/>
          <p:cNvPicPr>
            <a:picLocks noGrp="1" noChangeAspect="1"/>
          </p:cNvPicPr>
          <p:nvPr>
            <p:ph idx="1"/>
          </p:nvPr>
        </p:nvPicPr>
        <p:blipFill>
          <a:blip r:embed="rId2" cstate="print"/>
          <a:stretch>
            <a:fillRect/>
          </a:stretch>
        </p:blipFill>
        <p:spPr>
          <a:xfrm>
            <a:off x="323529" y="1705639"/>
            <a:ext cx="4392488" cy="3294366"/>
          </a:xfrm>
        </p:spPr>
      </p:pic>
      <p:pic>
        <p:nvPicPr>
          <p:cNvPr id="5" name="Pilt 4" descr="DSCN2999.JPG"/>
          <p:cNvPicPr>
            <a:picLocks noChangeAspect="1"/>
          </p:cNvPicPr>
          <p:nvPr/>
        </p:nvPicPr>
        <p:blipFill>
          <a:blip r:embed="rId3" cstate="print"/>
          <a:stretch>
            <a:fillRect/>
          </a:stretch>
        </p:blipFill>
        <p:spPr>
          <a:xfrm>
            <a:off x="5436096" y="1412776"/>
            <a:ext cx="2843808" cy="2132856"/>
          </a:xfrm>
          <a:prstGeom prst="rect">
            <a:avLst/>
          </a:prstGeom>
        </p:spPr>
      </p:pic>
      <p:pic>
        <p:nvPicPr>
          <p:cNvPr id="6" name="Pilt 5" descr="DSCN3001.JPG"/>
          <p:cNvPicPr>
            <a:picLocks noChangeAspect="1"/>
          </p:cNvPicPr>
          <p:nvPr/>
        </p:nvPicPr>
        <p:blipFill>
          <a:blip r:embed="rId4" cstate="print"/>
          <a:stretch>
            <a:fillRect/>
          </a:stretch>
        </p:blipFill>
        <p:spPr>
          <a:xfrm>
            <a:off x="5004048" y="3789040"/>
            <a:ext cx="3563888" cy="26729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800" dirty="0" smtClean="0">
                <a:solidFill>
                  <a:srgbClr val="002060"/>
                </a:solidFill>
                <a:latin typeface="Cooper Black" pitchFamily="18" charset="0"/>
              </a:rPr>
              <a:t>ISLAND</a:t>
            </a:r>
            <a:endParaRPr lang="et-EE" sz="4800" dirty="0">
              <a:solidFill>
                <a:srgbClr val="002060"/>
              </a:solidFill>
              <a:latin typeface="Cooper Black" pitchFamily="18" charset="0"/>
            </a:endParaRPr>
          </a:p>
        </p:txBody>
      </p:sp>
      <p:sp>
        <p:nvSpPr>
          <p:cNvPr id="3" name="Sisu kohatäide 2"/>
          <p:cNvSpPr>
            <a:spLocks noGrp="1"/>
          </p:cNvSpPr>
          <p:nvPr>
            <p:ph idx="1"/>
          </p:nvPr>
        </p:nvSpPr>
        <p:spPr/>
        <p:txBody>
          <a:bodyPr>
            <a:normAutofit/>
          </a:bodyPr>
          <a:lstStyle/>
          <a:p>
            <a:pPr algn="just">
              <a:buNone/>
            </a:pPr>
            <a:r>
              <a:rPr lang="et-EE" sz="2000" dirty="0" smtClean="0">
                <a:latin typeface="Times New Roman" pitchFamily="18" charset="0"/>
                <a:cs typeface="Times New Roman" pitchFamily="18" charset="0"/>
              </a:rPr>
              <a:t>      Islandi rahvuslill on </a:t>
            </a:r>
            <a:r>
              <a:rPr lang="et-EE" sz="2000" dirty="0" err="1" smtClean="0">
                <a:latin typeface="Times New Roman" pitchFamily="18" charset="0"/>
                <a:cs typeface="Times New Roman" pitchFamily="18" charset="0"/>
              </a:rPr>
              <a:t>on</a:t>
            </a:r>
            <a:r>
              <a:rPr lang="et-EE" sz="2000" dirty="0" smtClean="0">
                <a:latin typeface="Times New Roman" pitchFamily="18" charset="0"/>
                <a:cs typeface="Times New Roman" pitchFamily="18" charset="0"/>
              </a:rPr>
              <a:t> </a:t>
            </a:r>
            <a:r>
              <a:rPr lang="et-EE" sz="2000" dirty="0" err="1" smtClean="0">
                <a:latin typeface="Times New Roman" pitchFamily="18" charset="0"/>
                <a:cs typeface="Times New Roman" pitchFamily="18" charset="0"/>
              </a:rPr>
              <a:t>drüüas</a:t>
            </a:r>
            <a:r>
              <a:rPr lang="et-EE" sz="2000" dirty="0" smtClean="0">
                <a:latin typeface="Times New Roman" pitchFamily="18" charset="0"/>
                <a:cs typeface="Times New Roman" pitchFamily="18" charset="0"/>
              </a:rPr>
              <a:t>. Island andis meile vahenditeks papitüki, ühe jäätisepulga, rulookardinat, liimi ning vilti. Rulookardinast lõikasime 8 ühesuurust ringi, need liimisime  need ümmarguse papitüki külge. Kollase vildi lisasime õie südamikuks.</a:t>
            </a:r>
            <a:endParaRPr lang="et-EE" sz="2000" dirty="0">
              <a:latin typeface="Times New Roman" pitchFamily="18" charset="0"/>
              <a:cs typeface="Times New Roman" pitchFamily="18" charset="0"/>
            </a:endParaRPr>
          </a:p>
        </p:txBody>
      </p:sp>
      <p:pic>
        <p:nvPicPr>
          <p:cNvPr id="4" name="Pilt 3" descr="DSCN3002.JPG"/>
          <p:cNvPicPr>
            <a:picLocks noChangeAspect="1"/>
          </p:cNvPicPr>
          <p:nvPr/>
        </p:nvPicPr>
        <p:blipFill>
          <a:blip r:embed="rId2" cstate="print"/>
          <a:stretch>
            <a:fillRect/>
          </a:stretch>
        </p:blipFill>
        <p:spPr>
          <a:xfrm>
            <a:off x="251520" y="3077580"/>
            <a:ext cx="3888432" cy="2916324"/>
          </a:xfrm>
          <a:prstGeom prst="rect">
            <a:avLst/>
          </a:prstGeom>
        </p:spPr>
      </p:pic>
      <p:pic>
        <p:nvPicPr>
          <p:cNvPr id="5" name="Pilt 4" descr="DSCN3007.JPG"/>
          <p:cNvPicPr>
            <a:picLocks noChangeAspect="1"/>
          </p:cNvPicPr>
          <p:nvPr/>
        </p:nvPicPr>
        <p:blipFill>
          <a:blip r:embed="rId3" cstate="print"/>
          <a:stretch>
            <a:fillRect/>
          </a:stretch>
        </p:blipFill>
        <p:spPr>
          <a:xfrm>
            <a:off x="6588224" y="4797152"/>
            <a:ext cx="2112235" cy="1584176"/>
          </a:xfrm>
          <a:prstGeom prst="rect">
            <a:avLst/>
          </a:prstGeom>
        </p:spPr>
      </p:pic>
      <p:pic>
        <p:nvPicPr>
          <p:cNvPr id="6" name="Pilt 5" descr="DSCN3006.JPG"/>
          <p:cNvPicPr>
            <a:picLocks noChangeAspect="1"/>
          </p:cNvPicPr>
          <p:nvPr/>
        </p:nvPicPr>
        <p:blipFill>
          <a:blip r:embed="rId4" cstate="print"/>
          <a:stretch>
            <a:fillRect/>
          </a:stretch>
        </p:blipFill>
        <p:spPr>
          <a:xfrm>
            <a:off x="4355976" y="2924944"/>
            <a:ext cx="2915816" cy="21868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descr="DSCN3009.JPG"/>
          <p:cNvPicPr>
            <a:picLocks noGrp="1" noChangeAspect="1"/>
          </p:cNvPicPr>
          <p:nvPr>
            <p:ph idx="1"/>
          </p:nvPr>
        </p:nvPicPr>
        <p:blipFill>
          <a:blip r:embed="rId2" cstate="print"/>
          <a:stretch>
            <a:fillRect/>
          </a:stretch>
        </p:blipFill>
        <p:spPr>
          <a:xfrm>
            <a:off x="4644008" y="1548378"/>
            <a:ext cx="3816424" cy="2862318"/>
          </a:xfrm>
        </p:spPr>
      </p:pic>
      <p:pic>
        <p:nvPicPr>
          <p:cNvPr id="5" name="Pilt 4" descr="DSCN3011.JPG"/>
          <p:cNvPicPr>
            <a:picLocks noChangeAspect="1"/>
          </p:cNvPicPr>
          <p:nvPr/>
        </p:nvPicPr>
        <p:blipFill>
          <a:blip r:embed="rId3" cstate="print"/>
          <a:stretch>
            <a:fillRect/>
          </a:stretch>
        </p:blipFill>
        <p:spPr>
          <a:xfrm>
            <a:off x="467544" y="2996952"/>
            <a:ext cx="3851920" cy="28889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800" dirty="0" smtClean="0">
                <a:solidFill>
                  <a:srgbClr val="7B033F"/>
                </a:solidFill>
                <a:latin typeface="Cooper Black" pitchFamily="18" charset="0"/>
              </a:rPr>
              <a:t>LÄTI</a:t>
            </a:r>
            <a:endParaRPr lang="et-EE" sz="4800" dirty="0">
              <a:solidFill>
                <a:srgbClr val="7B033F"/>
              </a:solidFill>
              <a:latin typeface="Cooper Black" pitchFamily="18" charset="0"/>
            </a:endParaRPr>
          </a:p>
        </p:txBody>
      </p:sp>
      <p:sp>
        <p:nvSpPr>
          <p:cNvPr id="3" name="Sisu kohatäide 2"/>
          <p:cNvSpPr>
            <a:spLocks noGrp="1"/>
          </p:cNvSpPr>
          <p:nvPr>
            <p:ph idx="1"/>
          </p:nvPr>
        </p:nvSpPr>
        <p:spPr/>
        <p:txBody>
          <a:bodyPr>
            <a:normAutofit/>
          </a:bodyPr>
          <a:lstStyle/>
          <a:p>
            <a:pPr algn="just">
              <a:buNone/>
            </a:pPr>
            <a:r>
              <a:rPr lang="et-EE" sz="2000" dirty="0" smtClean="0">
                <a:latin typeface="Times New Roman" pitchFamily="18" charset="0"/>
                <a:cs typeface="Times New Roman" pitchFamily="18" charset="0"/>
              </a:rPr>
              <a:t>      Läti jagas meile </a:t>
            </a:r>
            <a:r>
              <a:rPr lang="et-EE" sz="2000" dirty="0" err="1" smtClean="0">
                <a:latin typeface="Times New Roman" pitchFamily="18" charset="0"/>
                <a:cs typeface="Times New Roman" pitchFamily="18" charset="0"/>
              </a:rPr>
              <a:t>svammid</a:t>
            </a:r>
            <a:r>
              <a:rPr lang="et-EE" sz="2000" dirty="0" smtClean="0">
                <a:latin typeface="Times New Roman" pitchFamily="18" charset="0"/>
                <a:cs typeface="Times New Roman" pitchFamily="18" charset="0"/>
              </a:rPr>
              <a:t>, tolmulapid, nõelad ning vilti. Seejärel meisterdasime erinevat värvi lilli, toksides nõelaga vilti </a:t>
            </a:r>
            <a:r>
              <a:rPr lang="et-EE" sz="2000" dirty="0" err="1" smtClean="0">
                <a:latin typeface="Times New Roman" pitchFamily="18" charset="0"/>
                <a:cs typeface="Times New Roman" pitchFamily="18" charset="0"/>
              </a:rPr>
              <a:t>svammi</a:t>
            </a:r>
            <a:r>
              <a:rPr lang="et-EE" sz="2000" dirty="0" smtClean="0">
                <a:latin typeface="Times New Roman" pitchFamily="18" charset="0"/>
                <a:cs typeface="Times New Roman" pitchFamily="18" charset="0"/>
              </a:rPr>
              <a:t> ja tolmulapi peale. Meisterdati väga erinevaid lilli ning tehnika oli väga põnev.</a:t>
            </a:r>
          </a:p>
          <a:p>
            <a:pPr algn="just">
              <a:buNone/>
            </a:pPr>
            <a:endParaRPr lang="et-EE" sz="2000" dirty="0">
              <a:latin typeface="Times New Roman" pitchFamily="18" charset="0"/>
              <a:cs typeface="Times New Roman" pitchFamily="18" charset="0"/>
            </a:endParaRPr>
          </a:p>
        </p:txBody>
      </p:sp>
      <p:pic>
        <p:nvPicPr>
          <p:cNvPr id="4" name="Pilt 3" descr="DSCN3028.JPG"/>
          <p:cNvPicPr>
            <a:picLocks noChangeAspect="1"/>
          </p:cNvPicPr>
          <p:nvPr/>
        </p:nvPicPr>
        <p:blipFill>
          <a:blip r:embed="rId2" cstate="print"/>
          <a:stretch>
            <a:fillRect/>
          </a:stretch>
        </p:blipFill>
        <p:spPr>
          <a:xfrm>
            <a:off x="539552" y="2708920"/>
            <a:ext cx="3323861" cy="2492896"/>
          </a:xfrm>
          <a:prstGeom prst="rect">
            <a:avLst/>
          </a:prstGeom>
        </p:spPr>
      </p:pic>
      <p:pic>
        <p:nvPicPr>
          <p:cNvPr id="5" name="Pilt 4" descr="DSCN3029.JPG"/>
          <p:cNvPicPr>
            <a:picLocks noChangeAspect="1"/>
          </p:cNvPicPr>
          <p:nvPr/>
        </p:nvPicPr>
        <p:blipFill>
          <a:blip r:embed="rId3" cstate="print"/>
          <a:stretch>
            <a:fillRect/>
          </a:stretch>
        </p:blipFill>
        <p:spPr>
          <a:xfrm>
            <a:off x="5652120" y="2276872"/>
            <a:ext cx="3203848" cy="2402886"/>
          </a:xfrm>
          <a:prstGeom prst="rect">
            <a:avLst/>
          </a:prstGeom>
        </p:spPr>
      </p:pic>
      <p:pic>
        <p:nvPicPr>
          <p:cNvPr id="6" name="Pilt 5" descr="DSCN3031.JPG"/>
          <p:cNvPicPr>
            <a:picLocks noChangeAspect="1"/>
          </p:cNvPicPr>
          <p:nvPr/>
        </p:nvPicPr>
        <p:blipFill>
          <a:blip r:embed="rId4" cstate="print"/>
          <a:stretch>
            <a:fillRect/>
          </a:stretch>
        </p:blipFill>
        <p:spPr>
          <a:xfrm>
            <a:off x="3851920" y="4293096"/>
            <a:ext cx="3131840" cy="23488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descr="DSCN3033.JPG"/>
          <p:cNvPicPr>
            <a:picLocks noGrp="1" noChangeAspect="1"/>
          </p:cNvPicPr>
          <p:nvPr>
            <p:ph idx="1"/>
          </p:nvPr>
        </p:nvPicPr>
        <p:blipFill>
          <a:blip r:embed="rId2" cstate="print"/>
          <a:stretch>
            <a:fillRect/>
          </a:stretch>
        </p:blipFill>
        <p:spPr>
          <a:xfrm>
            <a:off x="1630892" y="1554163"/>
            <a:ext cx="6034616" cy="45259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800" dirty="0" smtClean="0">
                <a:solidFill>
                  <a:srgbClr val="0070C0"/>
                </a:solidFill>
                <a:latin typeface="Cooper Black" pitchFamily="18" charset="0"/>
              </a:rPr>
              <a:t>EESTI</a:t>
            </a:r>
            <a:endParaRPr lang="et-EE" sz="4800" dirty="0">
              <a:solidFill>
                <a:srgbClr val="0070C0"/>
              </a:solidFill>
              <a:latin typeface="Cooper Black" pitchFamily="18" charset="0"/>
            </a:endParaRPr>
          </a:p>
        </p:txBody>
      </p:sp>
      <p:sp>
        <p:nvSpPr>
          <p:cNvPr id="3" name="Sisu kohatäide 2"/>
          <p:cNvSpPr>
            <a:spLocks noGrp="1"/>
          </p:cNvSpPr>
          <p:nvPr>
            <p:ph idx="1"/>
          </p:nvPr>
        </p:nvSpPr>
        <p:spPr/>
        <p:txBody>
          <a:bodyPr>
            <a:normAutofit/>
          </a:bodyPr>
          <a:lstStyle/>
          <a:p>
            <a:pPr algn="just">
              <a:buNone/>
            </a:pPr>
            <a:r>
              <a:rPr lang="et-EE" sz="2000" dirty="0" smtClean="0">
                <a:latin typeface="Times New Roman" pitchFamily="18" charset="0"/>
                <a:cs typeface="Times New Roman" pitchFamily="18" charset="0"/>
              </a:rPr>
              <a:t>      Meie tutvustasime teistele salvrätikust tehtud lilli, mida saab kasutada nii rinda panekuks kui pea kaunistamiseks. Selleks tuleb võtta värviline salvrätik, avada see ning keskelt pooleks lõigata. Asetada mõlemad salvrätiku pooled üksteise peale ning voltida nendest lehvik. Seejärel siduda keskelt paelaga kinni ning eraldada salvrätiku kihid. </a:t>
            </a:r>
          </a:p>
          <a:p>
            <a:pPr algn="just">
              <a:buNone/>
            </a:pPr>
            <a:endParaRPr lang="et-EE" sz="2000" dirty="0">
              <a:latin typeface="Times New Roman" pitchFamily="18" charset="0"/>
              <a:cs typeface="Times New Roman" pitchFamily="18" charset="0"/>
            </a:endParaRPr>
          </a:p>
        </p:txBody>
      </p:sp>
      <p:pic>
        <p:nvPicPr>
          <p:cNvPr id="4" name="Pilt 3" descr="DSCN3013.JPG"/>
          <p:cNvPicPr>
            <a:picLocks noChangeAspect="1"/>
          </p:cNvPicPr>
          <p:nvPr/>
        </p:nvPicPr>
        <p:blipFill>
          <a:blip r:embed="rId2" cstate="print"/>
          <a:stretch>
            <a:fillRect/>
          </a:stretch>
        </p:blipFill>
        <p:spPr>
          <a:xfrm>
            <a:off x="467544" y="3284984"/>
            <a:ext cx="3275856" cy="2456892"/>
          </a:xfrm>
          <a:prstGeom prst="rect">
            <a:avLst/>
          </a:prstGeom>
        </p:spPr>
      </p:pic>
      <p:pic>
        <p:nvPicPr>
          <p:cNvPr id="5" name="Pilt 4" descr="DSCN3016.JPG"/>
          <p:cNvPicPr>
            <a:picLocks noChangeAspect="1"/>
          </p:cNvPicPr>
          <p:nvPr/>
        </p:nvPicPr>
        <p:blipFill>
          <a:blip r:embed="rId3" cstate="print"/>
          <a:stretch>
            <a:fillRect/>
          </a:stretch>
        </p:blipFill>
        <p:spPr>
          <a:xfrm>
            <a:off x="3419872" y="2996952"/>
            <a:ext cx="2843808" cy="2132856"/>
          </a:xfrm>
          <a:prstGeom prst="rect">
            <a:avLst/>
          </a:prstGeom>
        </p:spPr>
      </p:pic>
      <p:pic>
        <p:nvPicPr>
          <p:cNvPr id="6" name="Pilt 5" descr="DSCN3018.JPG"/>
          <p:cNvPicPr>
            <a:picLocks noChangeAspect="1"/>
          </p:cNvPicPr>
          <p:nvPr/>
        </p:nvPicPr>
        <p:blipFill>
          <a:blip r:embed="rId4" cstate="print"/>
          <a:stretch>
            <a:fillRect/>
          </a:stretch>
        </p:blipFill>
        <p:spPr>
          <a:xfrm>
            <a:off x="6084168" y="4581128"/>
            <a:ext cx="2699792" cy="20248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descr="DSCN3023.JPG"/>
          <p:cNvPicPr>
            <a:picLocks noGrp="1" noChangeAspect="1"/>
          </p:cNvPicPr>
          <p:nvPr>
            <p:ph idx="1"/>
          </p:nvPr>
        </p:nvPicPr>
        <p:blipFill>
          <a:blip r:embed="rId2" cstate="print"/>
          <a:stretch>
            <a:fillRect/>
          </a:stretch>
        </p:blipFill>
        <p:spPr>
          <a:xfrm>
            <a:off x="1475656" y="1484784"/>
            <a:ext cx="2115740" cy="1586805"/>
          </a:xfrm>
        </p:spPr>
      </p:pic>
      <p:pic>
        <p:nvPicPr>
          <p:cNvPr id="5" name="Pilt 4" descr="DSCN3024.JPG"/>
          <p:cNvPicPr>
            <a:picLocks noChangeAspect="1"/>
          </p:cNvPicPr>
          <p:nvPr/>
        </p:nvPicPr>
        <p:blipFill>
          <a:blip r:embed="rId3" cstate="print"/>
          <a:stretch>
            <a:fillRect/>
          </a:stretch>
        </p:blipFill>
        <p:spPr>
          <a:xfrm>
            <a:off x="467544" y="3429000"/>
            <a:ext cx="3491880" cy="2618910"/>
          </a:xfrm>
          <a:prstGeom prst="rect">
            <a:avLst/>
          </a:prstGeom>
        </p:spPr>
      </p:pic>
      <p:pic>
        <p:nvPicPr>
          <p:cNvPr id="6" name="Pilt 5" descr="DSCN3026.JPG"/>
          <p:cNvPicPr>
            <a:picLocks noChangeAspect="1"/>
          </p:cNvPicPr>
          <p:nvPr/>
        </p:nvPicPr>
        <p:blipFill>
          <a:blip r:embed="rId4" cstate="print"/>
          <a:stretch>
            <a:fillRect/>
          </a:stretch>
        </p:blipFill>
        <p:spPr>
          <a:xfrm>
            <a:off x="4355976" y="2204864"/>
            <a:ext cx="4091947" cy="30689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800" b="1" dirty="0" smtClean="0">
                <a:solidFill>
                  <a:srgbClr val="00B050"/>
                </a:solidFill>
                <a:latin typeface="Cooper Black" pitchFamily="18" charset="0"/>
              </a:rPr>
              <a:t>LEEDU</a:t>
            </a:r>
            <a:endParaRPr lang="et-EE" sz="4800" b="1" dirty="0">
              <a:solidFill>
                <a:srgbClr val="00B050"/>
              </a:solidFill>
              <a:latin typeface="Cooper Black" pitchFamily="18" charset="0"/>
            </a:endParaRPr>
          </a:p>
        </p:txBody>
      </p:sp>
      <p:sp>
        <p:nvSpPr>
          <p:cNvPr id="3" name="Sisu kohatäide 2"/>
          <p:cNvSpPr>
            <a:spLocks noGrp="1"/>
          </p:cNvSpPr>
          <p:nvPr>
            <p:ph idx="1"/>
          </p:nvPr>
        </p:nvSpPr>
        <p:spPr/>
        <p:txBody>
          <a:bodyPr>
            <a:normAutofit/>
          </a:bodyPr>
          <a:lstStyle/>
          <a:p>
            <a:pPr algn="just">
              <a:buNone/>
            </a:pPr>
            <a:r>
              <a:rPr lang="et-EE" sz="2400" dirty="0" smtClean="0">
                <a:latin typeface="Times New Roman" pitchFamily="18" charset="0"/>
                <a:cs typeface="Times New Roman" pitchFamily="18" charset="0"/>
              </a:rPr>
              <a:t>     </a:t>
            </a:r>
            <a:r>
              <a:rPr lang="et-EE" sz="2000" dirty="0" smtClean="0">
                <a:latin typeface="Times New Roman" pitchFamily="18" charset="0"/>
                <a:cs typeface="Times New Roman" pitchFamily="18" charset="0"/>
              </a:rPr>
              <a:t>Leedu õpetas meile salvrätikutest rooside tegemist. Salvrätik tuli kõigepealt murda pooleks ning kinnise osa </a:t>
            </a:r>
            <a:r>
              <a:rPr lang="et-EE" sz="2000" smtClean="0">
                <a:latin typeface="Times New Roman" pitchFamily="18" charset="0"/>
                <a:cs typeface="Times New Roman" pitchFamily="18" charset="0"/>
              </a:rPr>
              <a:t>poole </a:t>
            </a:r>
            <a:r>
              <a:rPr lang="et-EE" sz="2000" smtClean="0">
                <a:latin typeface="Times New Roman" pitchFamily="18" charset="0"/>
                <a:cs typeface="Times New Roman" pitchFamily="18" charset="0"/>
              </a:rPr>
              <a:t>asetada </a:t>
            </a:r>
            <a:r>
              <a:rPr lang="et-EE" sz="2000" dirty="0" smtClean="0">
                <a:latin typeface="Times New Roman" pitchFamily="18" charset="0"/>
                <a:cs typeface="Times New Roman" pitchFamily="18" charset="0"/>
              </a:rPr>
              <a:t>tavaline pliiats. Seejärel rullida paber pliiatsi ümber ning vajutada pliiatsi äärtest salvrätik keskele kokku. Seejärel tuleb pliiats välja tõmmata ja rullida salvrätik lilleks. Salvrätikust varre saab liimiga kinnitada lille külge.</a:t>
            </a:r>
          </a:p>
        </p:txBody>
      </p:sp>
      <p:pic>
        <p:nvPicPr>
          <p:cNvPr id="6" name="Pilt 5" descr="DSCN2941.JPG"/>
          <p:cNvPicPr>
            <a:picLocks noChangeAspect="1"/>
          </p:cNvPicPr>
          <p:nvPr/>
        </p:nvPicPr>
        <p:blipFill>
          <a:blip r:embed="rId2" cstate="print"/>
          <a:stretch>
            <a:fillRect/>
          </a:stretch>
        </p:blipFill>
        <p:spPr>
          <a:xfrm>
            <a:off x="251520" y="3429000"/>
            <a:ext cx="3611893" cy="2708920"/>
          </a:xfrm>
          <a:prstGeom prst="rect">
            <a:avLst/>
          </a:prstGeom>
        </p:spPr>
      </p:pic>
      <p:pic>
        <p:nvPicPr>
          <p:cNvPr id="7" name="Pilt 6" descr="DSCN2945.JPG"/>
          <p:cNvPicPr>
            <a:picLocks noChangeAspect="1"/>
          </p:cNvPicPr>
          <p:nvPr/>
        </p:nvPicPr>
        <p:blipFill>
          <a:blip r:embed="rId3" cstate="print"/>
          <a:stretch>
            <a:fillRect/>
          </a:stretch>
        </p:blipFill>
        <p:spPr>
          <a:xfrm>
            <a:off x="4716016" y="3356992"/>
            <a:ext cx="3779912" cy="28349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descr="DSCN2946.JPG"/>
          <p:cNvPicPr>
            <a:picLocks noGrp="1" noChangeAspect="1"/>
          </p:cNvPicPr>
          <p:nvPr>
            <p:ph idx="1"/>
          </p:nvPr>
        </p:nvPicPr>
        <p:blipFill>
          <a:blip r:embed="rId2" cstate="print"/>
          <a:stretch>
            <a:fillRect/>
          </a:stretch>
        </p:blipFill>
        <p:spPr>
          <a:xfrm>
            <a:off x="251520" y="1412776"/>
            <a:ext cx="4110897" cy="3083173"/>
          </a:xfrm>
        </p:spPr>
      </p:pic>
      <p:pic>
        <p:nvPicPr>
          <p:cNvPr id="5" name="Pilt 4" descr="DSCN2953.JPG"/>
          <p:cNvPicPr>
            <a:picLocks noChangeAspect="1"/>
          </p:cNvPicPr>
          <p:nvPr/>
        </p:nvPicPr>
        <p:blipFill>
          <a:blip r:embed="rId3" cstate="print"/>
          <a:stretch>
            <a:fillRect/>
          </a:stretch>
        </p:blipFill>
        <p:spPr>
          <a:xfrm>
            <a:off x="4499992" y="3356992"/>
            <a:ext cx="4392488" cy="32943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800" dirty="0" smtClean="0">
                <a:solidFill>
                  <a:srgbClr val="FF0000"/>
                </a:solidFill>
                <a:latin typeface="Cooper Black" pitchFamily="18" charset="0"/>
              </a:rPr>
              <a:t>ITAALIA</a:t>
            </a:r>
            <a:endParaRPr lang="et-EE" sz="4800" dirty="0">
              <a:solidFill>
                <a:srgbClr val="FF0000"/>
              </a:solidFill>
              <a:latin typeface="Cooper Black" pitchFamily="18" charset="0"/>
            </a:endParaRPr>
          </a:p>
        </p:txBody>
      </p:sp>
      <p:sp>
        <p:nvSpPr>
          <p:cNvPr id="3" name="Sisu kohatäide 2"/>
          <p:cNvSpPr>
            <a:spLocks noGrp="1"/>
          </p:cNvSpPr>
          <p:nvPr>
            <p:ph idx="1"/>
          </p:nvPr>
        </p:nvSpPr>
        <p:spPr/>
        <p:txBody>
          <a:bodyPr>
            <a:normAutofit/>
          </a:bodyPr>
          <a:lstStyle/>
          <a:p>
            <a:pPr algn="just">
              <a:buNone/>
            </a:pPr>
            <a:r>
              <a:rPr lang="et-EE" sz="2000" dirty="0" smtClean="0">
                <a:latin typeface="Times New Roman" pitchFamily="18" charset="0"/>
                <a:cs typeface="Times New Roman" pitchFamily="18" charset="0"/>
              </a:rPr>
              <a:t>      Itaalia tutvustas meile väga vahvat tehnikat. Vaja läheb selleks projektorit, millega saab näidata seinale erinevaid lilli (lilled leiab lihtsalt </a:t>
            </a:r>
            <a:r>
              <a:rPr lang="et-EE" sz="2000" dirty="0" err="1" smtClean="0">
                <a:latin typeface="Times New Roman" pitchFamily="18" charset="0"/>
                <a:cs typeface="Times New Roman" pitchFamily="18" charset="0"/>
              </a:rPr>
              <a:t>Google</a:t>
            </a:r>
            <a:r>
              <a:rPr lang="et-EE" sz="2000" dirty="0" smtClean="0">
                <a:latin typeface="Times New Roman" pitchFamily="18" charset="0"/>
                <a:cs typeface="Times New Roman" pitchFamily="18" charset="0"/>
              </a:rPr>
              <a:t> abiga). Seinale tuleb asetada valge paber, mille peale saab joonistada tavalise pliiatsiga lillede kontuurid, seejärel värvida.</a:t>
            </a:r>
            <a:endParaRPr lang="et-EE" sz="2000" dirty="0">
              <a:latin typeface="Times New Roman" pitchFamily="18" charset="0"/>
              <a:cs typeface="Times New Roman" pitchFamily="18" charset="0"/>
            </a:endParaRPr>
          </a:p>
        </p:txBody>
      </p:sp>
      <p:pic>
        <p:nvPicPr>
          <p:cNvPr id="4" name="Pilt 3" descr="DSCN2957.JPG"/>
          <p:cNvPicPr>
            <a:picLocks noChangeAspect="1"/>
          </p:cNvPicPr>
          <p:nvPr/>
        </p:nvPicPr>
        <p:blipFill>
          <a:blip r:embed="rId2" cstate="print"/>
          <a:stretch>
            <a:fillRect/>
          </a:stretch>
        </p:blipFill>
        <p:spPr>
          <a:xfrm>
            <a:off x="467544" y="3284984"/>
            <a:ext cx="3515883" cy="2636912"/>
          </a:xfrm>
          <a:prstGeom prst="rect">
            <a:avLst/>
          </a:prstGeom>
        </p:spPr>
      </p:pic>
      <p:pic>
        <p:nvPicPr>
          <p:cNvPr id="5" name="Pilt 4" descr="DSCN2960.JPG"/>
          <p:cNvPicPr>
            <a:picLocks noChangeAspect="1"/>
          </p:cNvPicPr>
          <p:nvPr/>
        </p:nvPicPr>
        <p:blipFill>
          <a:blip r:embed="rId3" cstate="print"/>
          <a:stretch>
            <a:fillRect/>
          </a:stretch>
        </p:blipFill>
        <p:spPr>
          <a:xfrm>
            <a:off x="4283968" y="3284984"/>
            <a:ext cx="4187957" cy="31409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800" dirty="0" smtClean="0">
                <a:solidFill>
                  <a:srgbClr val="FF6600"/>
                </a:solidFill>
                <a:latin typeface="Cooper Black" pitchFamily="18" charset="0"/>
              </a:rPr>
              <a:t>HISPAANIA</a:t>
            </a:r>
            <a:endParaRPr lang="et-EE" sz="4800" dirty="0">
              <a:solidFill>
                <a:srgbClr val="FF6600"/>
              </a:solidFill>
              <a:latin typeface="Cooper Black" pitchFamily="18" charset="0"/>
            </a:endParaRPr>
          </a:p>
        </p:txBody>
      </p:sp>
      <p:sp>
        <p:nvSpPr>
          <p:cNvPr id="3" name="Sisu kohatäide 2"/>
          <p:cNvSpPr>
            <a:spLocks noGrp="1"/>
          </p:cNvSpPr>
          <p:nvPr>
            <p:ph idx="1"/>
          </p:nvPr>
        </p:nvSpPr>
        <p:spPr/>
        <p:txBody>
          <a:bodyPr/>
          <a:lstStyle/>
          <a:p>
            <a:pPr algn="just">
              <a:buNone/>
            </a:pPr>
            <a:r>
              <a:rPr lang="et-EE" dirty="0" smtClean="0"/>
              <a:t>    </a:t>
            </a:r>
            <a:r>
              <a:rPr lang="et-EE" sz="2000" dirty="0" smtClean="0">
                <a:latin typeface="Times New Roman" pitchFamily="18" charset="0"/>
                <a:cs typeface="Times New Roman" pitchFamily="18" charset="0"/>
              </a:rPr>
              <a:t>23. aprill on Hispaanias “Raamatu ja roosi päev”. Sellel päeval kingivad Hispaanias mehed naistele roose ning naised meestele raamatuid. </a:t>
            </a:r>
          </a:p>
          <a:p>
            <a:pPr algn="just">
              <a:buNone/>
            </a:pPr>
            <a:r>
              <a:rPr lang="et-EE" sz="2000" dirty="0" smtClean="0">
                <a:latin typeface="Times New Roman" pitchFamily="18" charset="0"/>
                <a:cs typeface="Times New Roman" pitchFamily="18" charset="0"/>
              </a:rPr>
              <a:t>      Hispaania õpetas meid voolima plastiliinist roose. Esmalt voolisime pallid ning vajutasime need lapikuks. Need omakorda asetasime üksteise peale moodustades ilusa roosi. Lillele lisasime varre ning lehe.</a:t>
            </a:r>
            <a:endParaRPr lang="et-EE" sz="2000" dirty="0">
              <a:latin typeface="Times New Roman" pitchFamily="18" charset="0"/>
              <a:cs typeface="Times New Roman" pitchFamily="18" charset="0"/>
            </a:endParaRPr>
          </a:p>
        </p:txBody>
      </p:sp>
      <p:pic>
        <p:nvPicPr>
          <p:cNvPr id="4" name="Pilt 3" descr="DSCN2965.JPG"/>
          <p:cNvPicPr>
            <a:picLocks noChangeAspect="1"/>
          </p:cNvPicPr>
          <p:nvPr/>
        </p:nvPicPr>
        <p:blipFill>
          <a:blip r:embed="rId2" cstate="print"/>
          <a:stretch>
            <a:fillRect/>
          </a:stretch>
        </p:blipFill>
        <p:spPr>
          <a:xfrm>
            <a:off x="755576" y="4077072"/>
            <a:ext cx="3059832" cy="2294874"/>
          </a:xfrm>
          <a:prstGeom prst="rect">
            <a:avLst/>
          </a:prstGeom>
        </p:spPr>
      </p:pic>
      <p:pic>
        <p:nvPicPr>
          <p:cNvPr id="5" name="Pilt 4" descr="DSCN2969.JPG"/>
          <p:cNvPicPr>
            <a:picLocks noChangeAspect="1"/>
          </p:cNvPicPr>
          <p:nvPr/>
        </p:nvPicPr>
        <p:blipFill>
          <a:blip r:embed="rId3" cstate="print"/>
          <a:stretch>
            <a:fillRect/>
          </a:stretch>
        </p:blipFill>
        <p:spPr>
          <a:xfrm>
            <a:off x="3563888" y="3429000"/>
            <a:ext cx="2280253" cy="1710190"/>
          </a:xfrm>
          <a:prstGeom prst="rect">
            <a:avLst/>
          </a:prstGeom>
        </p:spPr>
      </p:pic>
      <p:pic>
        <p:nvPicPr>
          <p:cNvPr id="6" name="Pilt 5" descr="DSCN2975.JPG"/>
          <p:cNvPicPr>
            <a:picLocks noChangeAspect="1"/>
          </p:cNvPicPr>
          <p:nvPr/>
        </p:nvPicPr>
        <p:blipFill>
          <a:blip r:embed="rId4" cstate="print"/>
          <a:stretch>
            <a:fillRect/>
          </a:stretch>
        </p:blipFill>
        <p:spPr>
          <a:xfrm>
            <a:off x="6012160" y="4293096"/>
            <a:ext cx="2675789" cy="20068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descr="DSCN2971.JPG"/>
          <p:cNvPicPr>
            <a:picLocks noGrp="1" noChangeAspect="1"/>
          </p:cNvPicPr>
          <p:nvPr>
            <p:ph idx="1"/>
          </p:nvPr>
        </p:nvPicPr>
        <p:blipFill>
          <a:blip r:embed="rId2" cstate="print"/>
          <a:stretch>
            <a:fillRect/>
          </a:stretch>
        </p:blipFill>
        <p:spPr>
          <a:xfrm>
            <a:off x="4572000" y="1340768"/>
            <a:ext cx="4302919" cy="3227189"/>
          </a:xfrm>
        </p:spPr>
      </p:pic>
      <p:pic>
        <p:nvPicPr>
          <p:cNvPr id="5" name="Pilt 4" descr="DSCN2974.JPG"/>
          <p:cNvPicPr>
            <a:picLocks noChangeAspect="1"/>
          </p:cNvPicPr>
          <p:nvPr/>
        </p:nvPicPr>
        <p:blipFill>
          <a:blip r:embed="rId3" cstate="print"/>
          <a:stretch>
            <a:fillRect/>
          </a:stretch>
        </p:blipFill>
        <p:spPr>
          <a:xfrm>
            <a:off x="683568" y="1772816"/>
            <a:ext cx="3597864" cy="47971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800" dirty="0" smtClean="0">
                <a:solidFill>
                  <a:srgbClr val="C00000"/>
                </a:solidFill>
                <a:latin typeface="Cooper Black" pitchFamily="18" charset="0"/>
              </a:rPr>
              <a:t>POOLA</a:t>
            </a:r>
            <a:endParaRPr lang="et-EE" sz="4800" dirty="0">
              <a:solidFill>
                <a:srgbClr val="C00000"/>
              </a:solidFill>
              <a:latin typeface="Cooper Black" pitchFamily="18" charset="0"/>
            </a:endParaRPr>
          </a:p>
        </p:txBody>
      </p:sp>
      <p:sp>
        <p:nvSpPr>
          <p:cNvPr id="3" name="Sisu kohatäide 2"/>
          <p:cNvSpPr>
            <a:spLocks noGrp="1"/>
          </p:cNvSpPr>
          <p:nvPr>
            <p:ph idx="1"/>
          </p:nvPr>
        </p:nvSpPr>
        <p:spPr/>
        <p:txBody>
          <a:bodyPr>
            <a:normAutofit/>
          </a:bodyPr>
          <a:lstStyle/>
          <a:p>
            <a:pPr algn="just">
              <a:buNone/>
            </a:pPr>
            <a:r>
              <a:rPr lang="et-EE" sz="2000" dirty="0" smtClean="0">
                <a:latin typeface="Times New Roman" pitchFamily="18" charset="0"/>
                <a:cs typeface="Times New Roman" pitchFamily="18" charset="0"/>
              </a:rPr>
              <a:t>      Poola tutvustas meile oma rahvuslille, milleks on nelk. Kõigepealt murdsime salvrätiku pooleks ja kinnise osa rebisime ära. Voltides moodustasime lehviku. Lehviku keskele panime traadist varre ning seejärel eraldasime mõlemalt poolt kõik salvrätiku osad. Seejärel värvisime kergelt pintsliga salvrätiku kihte.</a:t>
            </a:r>
          </a:p>
          <a:p>
            <a:pPr algn="just">
              <a:buNone/>
            </a:pPr>
            <a:endParaRPr lang="et-EE" sz="2000" dirty="0">
              <a:latin typeface="Times New Roman" pitchFamily="18" charset="0"/>
              <a:cs typeface="Times New Roman" pitchFamily="18" charset="0"/>
            </a:endParaRPr>
          </a:p>
        </p:txBody>
      </p:sp>
      <p:pic>
        <p:nvPicPr>
          <p:cNvPr id="4" name="Pilt 3" descr="DSCN2981.JPG"/>
          <p:cNvPicPr>
            <a:picLocks noChangeAspect="1"/>
          </p:cNvPicPr>
          <p:nvPr/>
        </p:nvPicPr>
        <p:blipFill>
          <a:blip r:embed="rId2" cstate="print"/>
          <a:stretch>
            <a:fillRect/>
          </a:stretch>
        </p:blipFill>
        <p:spPr>
          <a:xfrm>
            <a:off x="323528" y="3140968"/>
            <a:ext cx="3803915" cy="2852936"/>
          </a:xfrm>
          <a:prstGeom prst="rect">
            <a:avLst/>
          </a:prstGeom>
        </p:spPr>
      </p:pic>
      <p:pic>
        <p:nvPicPr>
          <p:cNvPr id="5" name="Pilt 4" descr="DSCN2983.JPG"/>
          <p:cNvPicPr>
            <a:picLocks noChangeAspect="1"/>
          </p:cNvPicPr>
          <p:nvPr/>
        </p:nvPicPr>
        <p:blipFill>
          <a:blip r:embed="rId3" cstate="print"/>
          <a:stretch>
            <a:fillRect/>
          </a:stretch>
        </p:blipFill>
        <p:spPr>
          <a:xfrm>
            <a:off x="4572000" y="3212976"/>
            <a:ext cx="3744416" cy="28083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descr="DSCN2988.JPG"/>
          <p:cNvPicPr>
            <a:picLocks noGrp="1" noChangeAspect="1"/>
          </p:cNvPicPr>
          <p:nvPr>
            <p:ph idx="1"/>
          </p:nvPr>
        </p:nvPicPr>
        <p:blipFill>
          <a:blip r:embed="rId2" cstate="print"/>
          <a:stretch>
            <a:fillRect/>
          </a:stretch>
        </p:blipFill>
        <p:spPr>
          <a:xfrm>
            <a:off x="611560" y="1556792"/>
            <a:ext cx="4206908" cy="3155181"/>
          </a:xfrm>
        </p:spPr>
      </p:pic>
      <p:pic>
        <p:nvPicPr>
          <p:cNvPr id="5" name="Pilt 4" descr="DSCN2989.JPG"/>
          <p:cNvPicPr>
            <a:picLocks noChangeAspect="1"/>
          </p:cNvPicPr>
          <p:nvPr/>
        </p:nvPicPr>
        <p:blipFill>
          <a:blip r:embed="rId3" cstate="print"/>
          <a:stretch>
            <a:fillRect/>
          </a:stretch>
        </p:blipFill>
        <p:spPr>
          <a:xfrm>
            <a:off x="4139952" y="3266982"/>
            <a:ext cx="4499992" cy="337499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800" dirty="0" err="1" smtClean="0">
                <a:solidFill>
                  <a:srgbClr val="00B0F0"/>
                </a:solidFill>
                <a:latin typeface="Cooper Black" pitchFamily="18" charset="0"/>
              </a:rPr>
              <a:t>pORTUGAL</a:t>
            </a:r>
            <a:endParaRPr lang="et-EE" sz="4800" dirty="0">
              <a:solidFill>
                <a:srgbClr val="00B0F0"/>
              </a:solidFill>
              <a:latin typeface="Cooper Black" pitchFamily="18" charset="0"/>
            </a:endParaRPr>
          </a:p>
        </p:txBody>
      </p:sp>
      <p:sp>
        <p:nvSpPr>
          <p:cNvPr id="3" name="Sisu kohatäide 2"/>
          <p:cNvSpPr>
            <a:spLocks noGrp="1"/>
          </p:cNvSpPr>
          <p:nvPr>
            <p:ph idx="1"/>
          </p:nvPr>
        </p:nvSpPr>
        <p:spPr/>
        <p:txBody>
          <a:bodyPr>
            <a:normAutofit/>
          </a:bodyPr>
          <a:lstStyle/>
          <a:p>
            <a:pPr algn="just">
              <a:buNone/>
            </a:pPr>
            <a:r>
              <a:rPr lang="et-EE" sz="2000" dirty="0" smtClean="0">
                <a:latin typeface="Times New Roman" pitchFamily="18" charset="0"/>
                <a:cs typeface="Times New Roman" pitchFamily="18" charset="0"/>
              </a:rPr>
              <a:t>     Portugal õpetas meile nelkide tegemist. Kõigepealt pidime pika krepppaberi  riba voltima kokku ning alumiselt äärelt lõikama ära kolmnurksed tükid. Seejärel voltisime pika riba ümberringi traadist varrele, kolmnurksed osad üleval. </a:t>
            </a:r>
          </a:p>
          <a:p>
            <a:pPr>
              <a:buNone/>
            </a:pPr>
            <a:endParaRPr lang="et-EE" sz="2000" dirty="0">
              <a:latin typeface="Times New Roman" pitchFamily="18" charset="0"/>
              <a:cs typeface="Times New Roman" pitchFamily="18" charset="0"/>
            </a:endParaRPr>
          </a:p>
        </p:txBody>
      </p:sp>
      <p:pic>
        <p:nvPicPr>
          <p:cNvPr id="4" name="Pilt 3" descr="DSCN2991.JPG"/>
          <p:cNvPicPr>
            <a:picLocks noChangeAspect="1"/>
          </p:cNvPicPr>
          <p:nvPr/>
        </p:nvPicPr>
        <p:blipFill>
          <a:blip r:embed="rId2" cstate="print"/>
          <a:stretch>
            <a:fillRect/>
          </a:stretch>
        </p:blipFill>
        <p:spPr>
          <a:xfrm>
            <a:off x="5292080" y="2492896"/>
            <a:ext cx="3035829" cy="2276872"/>
          </a:xfrm>
          <a:prstGeom prst="rect">
            <a:avLst/>
          </a:prstGeom>
        </p:spPr>
      </p:pic>
      <p:pic>
        <p:nvPicPr>
          <p:cNvPr id="5" name="Pilt 4" descr="DSCN2993.JPG"/>
          <p:cNvPicPr>
            <a:picLocks noChangeAspect="1"/>
          </p:cNvPicPr>
          <p:nvPr/>
        </p:nvPicPr>
        <p:blipFill>
          <a:blip r:embed="rId3" cstate="print"/>
          <a:stretch>
            <a:fillRect/>
          </a:stretch>
        </p:blipFill>
        <p:spPr>
          <a:xfrm>
            <a:off x="539552" y="2924944"/>
            <a:ext cx="2651787" cy="1988840"/>
          </a:xfrm>
          <a:prstGeom prst="rect">
            <a:avLst/>
          </a:prstGeom>
        </p:spPr>
      </p:pic>
      <p:pic>
        <p:nvPicPr>
          <p:cNvPr id="6" name="Pilt 5" descr="DSCN2995.JPG"/>
          <p:cNvPicPr>
            <a:picLocks noChangeAspect="1"/>
          </p:cNvPicPr>
          <p:nvPr/>
        </p:nvPicPr>
        <p:blipFill>
          <a:blip r:embed="rId4" cstate="print"/>
          <a:stretch>
            <a:fillRect/>
          </a:stretch>
        </p:blipFill>
        <p:spPr>
          <a:xfrm>
            <a:off x="2915816" y="4653136"/>
            <a:ext cx="2483768" cy="186282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k">
  <a:themeElements>
    <a:clrScheme name="Trek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146</TotalTime>
  <Words>373</Words>
  <Application>Microsoft Office PowerPoint</Application>
  <PresentationFormat>Ekraaniseanss (4:3)</PresentationFormat>
  <Paragraphs>19</Paragraphs>
  <Slides>16</Slides>
  <Notes>0</Notes>
  <HiddenSlides>0</HiddenSlides>
  <MMClips>0</MMClips>
  <ScaleCrop>false</ScaleCrop>
  <HeadingPairs>
    <vt:vector size="4" baseType="variant">
      <vt:variant>
        <vt:lpstr>Kujundus</vt:lpstr>
      </vt:variant>
      <vt:variant>
        <vt:i4>1</vt:i4>
      </vt:variant>
      <vt:variant>
        <vt:lpstr>Slaiditiitlid</vt:lpstr>
      </vt:variant>
      <vt:variant>
        <vt:i4>16</vt:i4>
      </vt:variant>
    </vt:vector>
  </HeadingPairs>
  <TitlesOfParts>
    <vt:vector size="17" baseType="lpstr">
      <vt:lpstr>Trekk</vt:lpstr>
      <vt:lpstr>Istanbul  18.02-23.02.2014 </vt:lpstr>
      <vt:lpstr>LEEDU</vt:lpstr>
      <vt:lpstr>Slaid 3</vt:lpstr>
      <vt:lpstr>ITAALIA</vt:lpstr>
      <vt:lpstr>HISPAANIA</vt:lpstr>
      <vt:lpstr>Slaid 6</vt:lpstr>
      <vt:lpstr>POOLA</vt:lpstr>
      <vt:lpstr>Slaid 8</vt:lpstr>
      <vt:lpstr>pORTUGAL</vt:lpstr>
      <vt:lpstr>Slaid 10</vt:lpstr>
      <vt:lpstr>ISLAND</vt:lpstr>
      <vt:lpstr>Slaid 12</vt:lpstr>
      <vt:lpstr>LÄTI</vt:lpstr>
      <vt:lpstr>Slaid 14</vt:lpstr>
      <vt:lpstr>EESTI</vt:lpstr>
      <vt:lpstr>Slaid 16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18.02-23.02.2014 </dc:title>
  <dc:creator>Opetaja</dc:creator>
  <cp:lastModifiedBy>Ülle</cp:lastModifiedBy>
  <cp:revision>37</cp:revision>
  <dcterms:created xsi:type="dcterms:W3CDTF">2014-03-14T11:18:46Z</dcterms:created>
  <dcterms:modified xsi:type="dcterms:W3CDTF">2014-04-04T10:57:54Z</dcterms:modified>
</cp:coreProperties>
</file>