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Ümarnurkne ristkül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Ümarnurkne ristkül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Pealkiri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20" name="Alapealkiri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t-EE" smtClean="0"/>
              <a:t>Klõpsake juhtslaidi alamtiitli laadi redigeerimiseks</a:t>
            </a:r>
            <a:endParaRPr kumimoji="0" lang="en-US"/>
          </a:p>
        </p:txBody>
      </p:sp>
      <p:sp>
        <p:nvSpPr>
          <p:cNvPr id="19" name="Kuupäeva kohatäid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7B81D-2B15-4C31-ACF2-17A383DE931A}" type="datetimeFigureOut">
              <a:rPr lang="et-EE" smtClean="0"/>
              <a:pPr/>
              <a:t>13.03.2013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11" name="Slaidinumbri kohatä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E3A1D-F562-49C4-A4C9-92179EA84F0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7B81D-2B15-4C31-ACF2-17A383DE931A}" type="datetimeFigureOut">
              <a:rPr lang="et-EE" smtClean="0"/>
              <a:pPr/>
              <a:t>13.03.2013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E3A1D-F562-49C4-A4C9-92179EA84F0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7B81D-2B15-4C31-ACF2-17A383DE931A}" type="datetimeFigureOut">
              <a:rPr lang="et-EE" smtClean="0"/>
              <a:pPr/>
              <a:t>13.03.2013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E3A1D-F562-49C4-A4C9-92179EA84F0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7B81D-2B15-4C31-ACF2-17A383DE931A}" type="datetimeFigureOut">
              <a:rPr lang="et-EE" smtClean="0"/>
              <a:pPr/>
              <a:t>13.03.2013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E3A1D-F562-49C4-A4C9-92179EA84F0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Ümarnurkne ristkül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Ümarnurkne ristkül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7B81D-2B15-4C31-ACF2-17A383DE931A}" type="datetimeFigureOut">
              <a:rPr lang="et-EE" smtClean="0"/>
              <a:pPr/>
              <a:t>13.03.2013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E3A1D-F562-49C4-A4C9-92179EA84F0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7B81D-2B15-4C31-ACF2-17A383DE931A}" type="datetimeFigureOut">
              <a:rPr lang="et-EE" smtClean="0"/>
              <a:pPr/>
              <a:t>13.03.2013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E3A1D-F562-49C4-A4C9-92179EA84F0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5" name="Sisu kohatäide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7B81D-2B15-4C31-ACF2-17A383DE931A}" type="datetimeFigureOut">
              <a:rPr lang="et-EE" smtClean="0"/>
              <a:pPr/>
              <a:t>13.03.2013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E3A1D-F562-49C4-A4C9-92179EA84F0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7B81D-2B15-4C31-ACF2-17A383DE931A}" type="datetimeFigureOut">
              <a:rPr lang="et-EE" smtClean="0"/>
              <a:pPr/>
              <a:t>13.03.2013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E3A1D-F562-49C4-A4C9-92179EA84F0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Ümarnurkne ristkül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7B81D-2B15-4C31-ACF2-17A383DE931A}" type="datetimeFigureOut">
              <a:rPr lang="et-EE" smtClean="0"/>
              <a:pPr/>
              <a:t>13.03.2013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E3A1D-F562-49C4-A4C9-92179EA84F0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7B81D-2B15-4C31-ACF2-17A383DE931A}" type="datetimeFigureOut">
              <a:rPr lang="et-EE" smtClean="0"/>
              <a:pPr/>
              <a:t>13.03.2013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E3A1D-F562-49C4-A4C9-92179EA84F0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Ümarnurkne ristkül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Ühe ümardatud nurgaga ristkülik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7B81D-2B15-4C31-ACF2-17A383DE931A}" type="datetimeFigureOut">
              <a:rPr lang="et-EE" smtClean="0"/>
              <a:pPr/>
              <a:t>13.03.2013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E3A1D-F562-49C4-A4C9-92179EA84F0A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t-EE" smtClean="0"/>
              <a:t>Pildi lisamiseks klõpsake ikooni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Ümarnurkne ristkül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Ümarnurkne ristkül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Pealkirja kohatäid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  <a:p>
            <a:pPr lvl="1" eaLnBrk="1" latinLnBrk="0" hangingPunct="1"/>
            <a:r>
              <a:rPr kumimoji="0" lang="et-EE" smtClean="0"/>
              <a:t>Teine tase</a:t>
            </a:r>
          </a:p>
          <a:p>
            <a:pPr lvl="2" eaLnBrk="1" latinLnBrk="0" hangingPunct="1"/>
            <a:r>
              <a:rPr kumimoji="0" lang="et-EE" smtClean="0"/>
              <a:t>Kolmas tase</a:t>
            </a:r>
          </a:p>
          <a:p>
            <a:pPr lvl="3" eaLnBrk="1" latinLnBrk="0" hangingPunct="1"/>
            <a:r>
              <a:rPr kumimoji="0" lang="et-EE" smtClean="0"/>
              <a:t>Neljas tase</a:t>
            </a:r>
          </a:p>
          <a:p>
            <a:pPr lvl="4" eaLnBrk="1" latinLnBrk="0" hangingPunct="1"/>
            <a:r>
              <a:rPr kumimoji="0" lang="et-EE" smtClean="0"/>
              <a:t>Viies tase</a:t>
            </a:r>
            <a:endParaRPr kumimoji="0" lang="en-US"/>
          </a:p>
        </p:txBody>
      </p:sp>
      <p:sp>
        <p:nvSpPr>
          <p:cNvPr id="25" name="Kuupäeva kohatäid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7B81D-2B15-4C31-ACF2-17A383DE931A}" type="datetimeFigureOut">
              <a:rPr lang="et-EE" smtClean="0"/>
              <a:pPr/>
              <a:t>13.03.2013</a:t>
            </a:fld>
            <a:endParaRPr lang="et-EE"/>
          </a:p>
        </p:txBody>
      </p:sp>
      <p:sp>
        <p:nvSpPr>
          <p:cNvPr id="18" name="Jaluse kohatäid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0AE3A1D-F562-49C4-A4C9-92179EA84F0A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sz="2800" dirty="0" err="1" smtClean="0"/>
              <a:t>Comeniuse</a:t>
            </a:r>
            <a:r>
              <a:rPr lang="et-EE" sz="2800" dirty="0" smtClean="0"/>
              <a:t> kunsti töötuba</a:t>
            </a:r>
            <a:br>
              <a:rPr lang="et-EE" sz="2800" dirty="0" smtClean="0"/>
            </a:br>
            <a:r>
              <a:rPr lang="et-EE" sz="2800" dirty="0" smtClean="0"/>
              <a:t>9.veebruar 2013</a:t>
            </a:r>
            <a:endParaRPr lang="et-EE" sz="2800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 Hispaania </a:t>
            </a:r>
            <a:br>
              <a:rPr lang="et-EE" dirty="0" smtClean="0"/>
            </a:br>
            <a:r>
              <a:rPr lang="et-EE" dirty="0" smtClean="0"/>
              <a:t>Kollektiivne töö </a:t>
            </a:r>
            <a:br>
              <a:rPr lang="et-EE" dirty="0" smtClean="0"/>
            </a:br>
            <a:r>
              <a:rPr lang="et-EE" dirty="0" smtClean="0"/>
              <a:t>,, Lumememm”</a:t>
            </a: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Vaja läheb :  Lumememme kontuuri, liimi, viltpliiatseid, valgeid ube, punaseid ube, pähklikoori, apelsinikoort, kollast- ja punast villast lõnga, kollast plastiliini, kohvi oad.</a:t>
            </a:r>
          </a:p>
          <a:p>
            <a:r>
              <a:rPr lang="et-EE" dirty="0" smtClean="0"/>
              <a:t>Töö käik: </a:t>
            </a:r>
          </a:p>
          <a:p>
            <a:r>
              <a:rPr lang="et-EE" dirty="0" smtClean="0"/>
              <a:t>Värvi lumememme kroon</a:t>
            </a:r>
          </a:p>
          <a:p>
            <a:r>
              <a:rPr lang="et-EE" dirty="0" smtClean="0"/>
              <a:t>Kata liimiga lumememme keha</a:t>
            </a:r>
          </a:p>
          <a:p>
            <a:r>
              <a:rPr lang="et-EE" dirty="0" smtClean="0"/>
              <a:t>Vajuta liimi sisse valged oad</a:t>
            </a:r>
          </a:p>
          <a:p>
            <a:r>
              <a:rPr lang="et-EE" dirty="0" smtClean="0"/>
              <a:t>Kata liimiga kinnas ja nööbid</a:t>
            </a:r>
          </a:p>
          <a:p>
            <a:r>
              <a:rPr lang="et-EE" dirty="0" smtClean="0"/>
              <a:t>Vajuta liimi sisse punased oad</a:t>
            </a:r>
          </a:p>
          <a:p>
            <a:r>
              <a:rPr lang="et-EE" dirty="0" smtClean="0"/>
              <a:t>Nina kata apelsinikoorega</a:t>
            </a:r>
          </a:p>
          <a:p>
            <a:r>
              <a:rPr lang="et-EE" dirty="0" smtClean="0"/>
              <a:t>Sall valmista punasest ja kollasest lõngast</a:t>
            </a:r>
          </a:p>
          <a:p>
            <a:r>
              <a:rPr lang="et-EE" dirty="0" smtClean="0"/>
              <a:t>Maapind lumememme all kata pähkli koortega</a:t>
            </a:r>
          </a:p>
          <a:p>
            <a:r>
              <a:rPr lang="et-EE" dirty="0" smtClean="0"/>
              <a:t>Kruus kata kohvi ubadega</a:t>
            </a:r>
          </a:p>
          <a:p>
            <a:r>
              <a:rPr lang="et-EE" dirty="0" smtClean="0"/>
              <a:t>Küpsised tee kollasest plastiliinist</a:t>
            </a:r>
            <a:endParaRPr lang="et-EE" dirty="0"/>
          </a:p>
        </p:txBody>
      </p:sp>
      <p:pic>
        <p:nvPicPr>
          <p:cNvPr id="5" name="Sisu kohatäide 4" descr="DSCN11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03337" y="930275"/>
            <a:ext cx="3543300" cy="4724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Eesti</a:t>
            </a:r>
            <a:br>
              <a:rPr lang="et-EE" dirty="0" smtClean="0"/>
            </a:br>
            <a:r>
              <a:rPr lang="et-EE" dirty="0" smtClean="0"/>
              <a:t>,, Härmas puu”</a:t>
            </a: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t-EE" dirty="0" smtClean="0"/>
              <a:t>Vaja läheb: Must kartong, rasvakriidid (valge, pruun, punane), vesivärvid (valge, sinine), PVA liim, toidukile</a:t>
            </a:r>
          </a:p>
          <a:p>
            <a:r>
              <a:rPr lang="et-EE" dirty="0" smtClean="0"/>
              <a:t>Töö käik:</a:t>
            </a:r>
          </a:p>
          <a:p>
            <a:r>
              <a:rPr lang="et-EE" dirty="0" smtClean="0"/>
              <a:t>Joonistada mustale kartongile valge rasvakriidiga raagus puu ja leevikesed</a:t>
            </a:r>
          </a:p>
          <a:p>
            <a:r>
              <a:rPr lang="et-EE" dirty="0" smtClean="0"/>
              <a:t>Katta kogu kartong valge ning sinise vesivärviga- kasutades ohtralt vett</a:t>
            </a:r>
          </a:p>
          <a:p>
            <a:r>
              <a:rPr lang="et-EE" dirty="0" smtClean="0"/>
              <a:t>Lisada PVA liimi ümber puu, ajada pintsliga natuke laiali</a:t>
            </a:r>
          </a:p>
          <a:p>
            <a:r>
              <a:rPr lang="et-EE" dirty="0" smtClean="0"/>
              <a:t>Katta kogu töö toidukilega, õhumullid välja ajada</a:t>
            </a:r>
          </a:p>
          <a:p>
            <a:r>
              <a:rPr lang="et-EE" dirty="0" smtClean="0"/>
              <a:t>Aseta oma töö paariks tunniks kuivama</a:t>
            </a:r>
          </a:p>
          <a:p>
            <a:r>
              <a:rPr lang="et-EE" dirty="0" smtClean="0"/>
              <a:t>Kui töö on kuivanud eemalda kile</a:t>
            </a:r>
          </a:p>
        </p:txBody>
      </p:sp>
      <p:pic>
        <p:nvPicPr>
          <p:cNvPr id="5" name="Sisu kohatäide 4" descr="IMG_38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03337" y="930275"/>
            <a:ext cx="3543300" cy="4724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Türgi</a:t>
            </a:r>
            <a:br>
              <a:rPr lang="et-EE" dirty="0" smtClean="0"/>
            </a:br>
            <a:r>
              <a:rPr lang="et-EE" dirty="0" smtClean="0"/>
              <a:t>,, Lumelill”</a:t>
            </a: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t-EE" dirty="0" smtClean="0"/>
              <a:t>Vaja läheb: Wc paberi papist rulli, valget värvi, liimi, kääre, pesupulki, ja midagi põnevat kaunistamiseks</a:t>
            </a:r>
          </a:p>
          <a:p>
            <a:r>
              <a:rPr lang="et-EE" dirty="0" smtClean="0"/>
              <a:t>Töö käik:</a:t>
            </a:r>
          </a:p>
          <a:p>
            <a:r>
              <a:rPr lang="et-EE" dirty="0" smtClean="0"/>
              <a:t>Võta rull lõika 1cm ribad</a:t>
            </a:r>
          </a:p>
          <a:p>
            <a:r>
              <a:rPr lang="et-EE" dirty="0" smtClean="0"/>
              <a:t>Vajuta ovaalseks</a:t>
            </a:r>
          </a:p>
          <a:p>
            <a:r>
              <a:rPr lang="et-EE" dirty="0" smtClean="0"/>
              <a:t>Liimi omavahel kinni viie lilleõie küljed</a:t>
            </a:r>
          </a:p>
          <a:p>
            <a:r>
              <a:rPr lang="et-EE" dirty="0" smtClean="0"/>
              <a:t>Kinnita natukeseks pesupulkadega</a:t>
            </a:r>
          </a:p>
          <a:p>
            <a:r>
              <a:rPr lang="et-EE" dirty="0" smtClean="0"/>
              <a:t>Lisa veel viis õit õielehtede vahele</a:t>
            </a:r>
          </a:p>
          <a:p>
            <a:r>
              <a:rPr lang="et-EE" dirty="0" smtClean="0"/>
              <a:t>Kata valge värviga</a:t>
            </a:r>
          </a:p>
          <a:p>
            <a:r>
              <a:rPr lang="et-EE" dirty="0" smtClean="0"/>
              <a:t>Kaunista kas sädeluse või </a:t>
            </a:r>
            <a:r>
              <a:rPr lang="et-EE" dirty="0" err="1"/>
              <a:t>p</a:t>
            </a:r>
            <a:r>
              <a:rPr lang="et-EE" dirty="0" err="1" smtClean="0"/>
              <a:t>enoplasti</a:t>
            </a:r>
            <a:r>
              <a:rPr lang="et-EE" dirty="0" smtClean="0"/>
              <a:t> puruga</a:t>
            </a:r>
          </a:p>
          <a:p>
            <a:r>
              <a:rPr lang="et-EE" dirty="0" smtClean="0"/>
              <a:t>NB! Õisi võib kasvatada väga suureks ja neid võib kasutada ruumide kaunistamiseks</a:t>
            </a:r>
          </a:p>
        </p:txBody>
      </p:sp>
      <p:pic>
        <p:nvPicPr>
          <p:cNvPr id="5" name="Sisu kohatäide 4" descr="DSCN11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58674"/>
            <a:ext cx="4625975" cy="346760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Läti</a:t>
            </a:r>
            <a:br>
              <a:rPr lang="et-EE" dirty="0" smtClean="0"/>
            </a:br>
            <a:r>
              <a:rPr lang="et-EE" dirty="0" smtClean="0"/>
              <a:t>,, Tihased ja leevikesed teri nokkimas”</a:t>
            </a: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t-EE" dirty="0" smtClean="0"/>
              <a:t>Vaja läheb: A4 sinist kartongi, lindude šabloone, värvilisi pliiatseid, valget joonistus paberit, kääre, liimi, terakesi</a:t>
            </a:r>
          </a:p>
          <a:p>
            <a:r>
              <a:rPr lang="et-EE" dirty="0" smtClean="0"/>
              <a:t>Töö käik:</a:t>
            </a:r>
          </a:p>
          <a:p>
            <a:r>
              <a:rPr lang="et-EE" dirty="0" smtClean="0"/>
              <a:t>Valmista eelnevalt valgest joonistuspaberist lindude šabloonid</a:t>
            </a:r>
          </a:p>
          <a:p>
            <a:r>
              <a:rPr lang="et-EE" dirty="0" smtClean="0"/>
              <a:t>Joonista šablooni järgi valgele paberile linnud</a:t>
            </a:r>
          </a:p>
          <a:p>
            <a:r>
              <a:rPr lang="et-EE" dirty="0" smtClean="0"/>
              <a:t>Värvi linnud</a:t>
            </a:r>
          </a:p>
          <a:p>
            <a:r>
              <a:rPr lang="et-EE" dirty="0" smtClean="0"/>
              <a:t>Lõika linnud välja</a:t>
            </a:r>
          </a:p>
          <a:p>
            <a:r>
              <a:rPr lang="et-EE" dirty="0" smtClean="0"/>
              <a:t>Liimi sinisele kartongile</a:t>
            </a:r>
          </a:p>
          <a:p>
            <a:r>
              <a:rPr lang="et-EE" dirty="0" smtClean="0"/>
              <a:t>Joonista juurde puid, oksi, lund, helbeid</a:t>
            </a:r>
          </a:p>
          <a:p>
            <a:r>
              <a:rPr lang="et-EE" dirty="0" smtClean="0"/>
              <a:t>Kata laiguke liimiga ja vajuta liimile erinevaid terakesi</a:t>
            </a:r>
          </a:p>
          <a:p>
            <a:endParaRPr lang="et-EE" dirty="0"/>
          </a:p>
        </p:txBody>
      </p:sp>
      <p:pic>
        <p:nvPicPr>
          <p:cNvPr id="5" name="Sisu kohatäide 4" descr="IMG_38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58674"/>
            <a:ext cx="4625975" cy="346760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Leedu</a:t>
            </a:r>
            <a:br>
              <a:rPr lang="et-EE" dirty="0" smtClean="0"/>
            </a:br>
            <a:r>
              <a:rPr lang="et-EE" dirty="0" smtClean="0"/>
              <a:t>,, Talveöö”</a:t>
            </a: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t-EE" dirty="0" smtClean="0"/>
              <a:t>Vaja läheb: A4 valget joonistus paberit, A4 tumesinist värvilist paberit, veidi kollast paberit, talvepildi šablooni, valget värvi, kääre, liimi, joogikõrt, väikest plastmass topsikut</a:t>
            </a:r>
          </a:p>
          <a:p>
            <a:r>
              <a:rPr lang="et-EE" dirty="0" smtClean="0"/>
              <a:t>Töö käik:</a:t>
            </a:r>
          </a:p>
          <a:p>
            <a:r>
              <a:rPr lang="et-EE" dirty="0" smtClean="0"/>
              <a:t>Valmista šabloon talveöö</a:t>
            </a:r>
          </a:p>
          <a:p>
            <a:r>
              <a:rPr lang="et-EE" dirty="0" smtClean="0"/>
              <a:t>Joonista šablooni järgi sinise paberi valgele poolele talve pilt</a:t>
            </a:r>
          </a:p>
          <a:p>
            <a:r>
              <a:rPr lang="et-EE" dirty="0" smtClean="0"/>
              <a:t>Lõika mööda kontuuri välja</a:t>
            </a:r>
          </a:p>
          <a:p>
            <a:r>
              <a:rPr lang="et-EE" dirty="0" smtClean="0"/>
              <a:t>Kata värvilise paberi valge pool liimiga ja kleebi joonistuspaberile</a:t>
            </a:r>
          </a:p>
          <a:p>
            <a:r>
              <a:rPr lang="et-EE" dirty="0" smtClean="0"/>
              <a:t>Lõika kuu ja tähed- kleebi</a:t>
            </a:r>
          </a:p>
          <a:p>
            <a:r>
              <a:rPr lang="et-EE" dirty="0" smtClean="0"/>
              <a:t>Joogikõrre abil puhu valget värvi-tekivad lumehelbed</a:t>
            </a:r>
          </a:p>
          <a:p>
            <a:endParaRPr lang="et-EE" dirty="0"/>
          </a:p>
        </p:txBody>
      </p:sp>
      <p:pic>
        <p:nvPicPr>
          <p:cNvPr id="5" name="Sisu kohatäide 4" descr="IMG_38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58674"/>
            <a:ext cx="4625975" cy="346760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Island</a:t>
            </a:r>
            <a:br>
              <a:rPr lang="et-EE" dirty="0" smtClean="0"/>
            </a:br>
            <a:r>
              <a:rPr lang="et-EE" dirty="0" smtClean="0"/>
              <a:t>,, Lumememm”</a:t>
            </a: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Vaja läheb: valge-, punast villa, must paber, hambatikk, käärid, seebivesi, pudelikorgid, värviline pael</a:t>
            </a:r>
          </a:p>
          <a:p>
            <a:r>
              <a:rPr lang="et-EE" dirty="0" smtClean="0"/>
              <a:t>Töö käik:</a:t>
            </a:r>
          </a:p>
          <a:p>
            <a:r>
              <a:rPr lang="et-EE" dirty="0" smtClean="0"/>
              <a:t>Võta väheke valget villa</a:t>
            </a:r>
          </a:p>
          <a:p>
            <a:r>
              <a:rPr lang="et-EE" dirty="0" smtClean="0"/>
              <a:t>Veereta pall- kasta seebivette</a:t>
            </a:r>
          </a:p>
          <a:p>
            <a:r>
              <a:rPr lang="et-EE" dirty="0" smtClean="0"/>
              <a:t>Kui pall on ümar lisa jälle pisut villa</a:t>
            </a:r>
          </a:p>
          <a:p>
            <a:r>
              <a:rPr lang="et-EE" dirty="0" smtClean="0"/>
              <a:t>Jätka veeretamist kuni  tuleb 3 erineva suurusega palli</a:t>
            </a:r>
          </a:p>
          <a:p>
            <a:r>
              <a:rPr lang="et-EE" dirty="0" smtClean="0"/>
              <a:t>Veereta punasest villast piklik nina</a:t>
            </a:r>
          </a:p>
          <a:p>
            <a:r>
              <a:rPr lang="et-EE" dirty="0" smtClean="0"/>
              <a:t>Ühenda pallid hambatikkudega</a:t>
            </a:r>
          </a:p>
          <a:p>
            <a:r>
              <a:rPr lang="et-EE" dirty="0" smtClean="0"/>
              <a:t>Lõika paberist silmad ja nööbid ning liimi</a:t>
            </a:r>
          </a:p>
          <a:p>
            <a:r>
              <a:rPr lang="et-EE" dirty="0" smtClean="0"/>
              <a:t>Lisa korgist müts ja paelast sall</a:t>
            </a:r>
          </a:p>
          <a:p>
            <a:r>
              <a:rPr lang="et-EE" dirty="0" smtClean="0"/>
              <a:t>Vajab kuivamist</a:t>
            </a:r>
          </a:p>
          <a:p>
            <a:endParaRPr lang="et-EE" dirty="0" smtClean="0"/>
          </a:p>
        </p:txBody>
      </p:sp>
      <p:pic>
        <p:nvPicPr>
          <p:cNvPr id="5" name="Sisu kohatäide 4" descr="DSCN11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58674"/>
            <a:ext cx="4625975" cy="346760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Itaalia</a:t>
            </a:r>
            <a:br>
              <a:rPr lang="et-EE" dirty="0" smtClean="0"/>
            </a:br>
            <a:r>
              <a:rPr lang="et-EE" dirty="0" smtClean="0"/>
              <a:t>,, Lind”</a:t>
            </a: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et-EE" dirty="0" smtClean="0"/>
              <a:t>Vaja läheb: kartongi, 3 lehte küpsetus paberit,  5cm pabernööri, käärid, viltpliiats</a:t>
            </a:r>
          </a:p>
          <a:p>
            <a:r>
              <a:rPr lang="et-EE" dirty="0" smtClean="0"/>
              <a:t>Töö käik:</a:t>
            </a:r>
          </a:p>
          <a:p>
            <a:r>
              <a:rPr lang="et-EE" dirty="0" smtClean="0"/>
              <a:t>Lõika papist linnu figuur</a:t>
            </a:r>
          </a:p>
          <a:p>
            <a:r>
              <a:rPr lang="et-EE" dirty="0" smtClean="0"/>
              <a:t>Rebi küpsetuspaberist tükikesed ja liimi ühte servapidi ( nagu suled) peast saba poole figuurile</a:t>
            </a:r>
          </a:p>
          <a:p>
            <a:r>
              <a:rPr lang="et-EE" dirty="0" smtClean="0"/>
              <a:t>Joonista viltpliiatsiga silmad</a:t>
            </a:r>
          </a:p>
          <a:p>
            <a:r>
              <a:rPr lang="et-EE" dirty="0" smtClean="0"/>
              <a:t>Tiibadeks ja sabaks voldi valge paber lehvikukujuliselt kokku</a:t>
            </a:r>
          </a:p>
          <a:p>
            <a:r>
              <a:rPr lang="et-EE" dirty="0" smtClean="0"/>
              <a:t>Lõika linnule tiiva  ja saba kohale sisselõige ja torka sellest läbi volditud paber</a:t>
            </a:r>
          </a:p>
          <a:p>
            <a:r>
              <a:rPr lang="et-EE" dirty="0" smtClean="0"/>
              <a:t>Jalgadele tee väike auk kõhu alla ja pista paberinöörist jalad läbi</a:t>
            </a:r>
          </a:p>
          <a:p>
            <a:r>
              <a:rPr lang="et-EE" dirty="0" smtClean="0"/>
              <a:t>Otsast tõmba nöör pisut laiali ja lõika kääridega kolm varvast</a:t>
            </a:r>
          </a:p>
          <a:p>
            <a:endParaRPr lang="et-EE" dirty="0" smtClean="0"/>
          </a:p>
          <a:p>
            <a:endParaRPr lang="et-EE" dirty="0" smtClean="0"/>
          </a:p>
        </p:txBody>
      </p:sp>
      <p:pic>
        <p:nvPicPr>
          <p:cNvPr id="5" name="Sisu kohatäide 4" descr="IMG_38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58674"/>
            <a:ext cx="4625975" cy="346760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Poola</a:t>
            </a:r>
            <a:br>
              <a:rPr lang="et-EE" dirty="0" smtClean="0"/>
            </a:br>
            <a:r>
              <a:rPr lang="et-EE" dirty="0" smtClean="0"/>
              <a:t>,, Lumememm liivapaberil”</a:t>
            </a: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Vaja läheb: A4 liivapaber, valge paber, tükk punast paberit, </a:t>
            </a:r>
            <a:r>
              <a:rPr lang="et-EE" dirty="0" err="1" smtClean="0"/>
              <a:t>penoplasti</a:t>
            </a:r>
            <a:r>
              <a:rPr lang="et-EE" dirty="0" smtClean="0"/>
              <a:t> kuulikesed, valge värv, jäätise pulgad</a:t>
            </a:r>
          </a:p>
          <a:p>
            <a:r>
              <a:rPr lang="et-EE" dirty="0" smtClean="0"/>
              <a:t>Töö käik:</a:t>
            </a:r>
          </a:p>
          <a:p>
            <a:r>
              <a:rPr lang="et-EE" dirty="0" smtClean="0"/>
              <a:t>Lõika valgest paberist 4 suuremat ringi ja 1 väiksem</a:t>
            </a:r>
          </a:p>
          <a:p>
            <a:r>
              <a:rPr lang="et-EE" dirty="0" smtClean="0"/>
              <a:t>Liimi pea alusele</a:t>
            </a:r>
          </a:p>
          <a:p>
            <a:r>
              <a:rPr lang="et-EE" dirty="0" smtClean="0"/>
              <a:t>Murra neli ringi pooleks ja liimi ühelt poolt teise külge- ruumiliseks</a:t>
            </a:r>
          </a:p>
          <a:p>
            <a:r>
              <a:rPr lang="et-EE" dirty="0" smtClean="0"/>
              <a:t>Lõika nina müts ja lips punasest paberist välja</a:t>
            </a:r>
          </a:p>
          <a:p>
            <a:r>
              <a:rPr lang="et-EE" dirty="0" smtClean="0"/>
              <a:t>Lõika liivapaberist silmad ja suu</a:t>
            </a:r>
          </a:p>
          <a:p>
            <a:r>
              <a:rPr lang="et-EE" dirty="0" smtClean="0"/>
              <a:t>Liimi väikestest pulkadest luud</a:t>
            </a:r>
          </a:p>
          <a:p>
            <a:r>
              <a:rPr lang="et-EE" dirty="0" smtClean="0"/>
              <a:t>Tee valge värviga täpid alusele ja aseta sellele väike </a:t>
            </a:r>
            <a:r>
              <a:rPr lang="et-EE" dirty="0" err="1" smtClean="0"/>
              <a:t>penoplast</a:t>
            </a:r>
            <a:r>
              <a:rPr lang="et-EE" dirty="0" smtClean="0"/>
              <a:t> kuulike</a:t>
            </a:r>
          </a:p>
          <a:p>
            <a:endParaRPr lang="et-EE" dirty="0"/>
          </a:p>
        </p:txBody>
      </p:sp>
      <p:pic>
        <p:nvPicPr>
          <p:cNvPr id="5" name="Sisu kohatäide 4" descr="DSCN11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58674"/>
            <a:ext cx="4625975" cy="346760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</TotalTime>
  <Words>598</Words>
  <Application>Microsoft Office PowerPoint</Application>
  <PresentationFormat>Ekraaniseanss (4:3)</PresentationFormat>
  <Paragraphs>85</Paragraphs>
  <Slides>9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Slaiditiitlid</vt:lpstr>
      </vt:variant>
      <vt:variant>
        <vt:i4>9</vt:i4>
      </vt:variant>
    </vt:vector>
  </HeadingPairs>
  <TitlesOfParts>
    <vt:vector size="10" baseType="lpstr">
      <vt:lpstr>Aspekt</vt:lpstr>
      <vt:lpstr>Comeniuse kunsti töötuba 9.veebruar 2013</vt:lpstr>
      <vt:lpstr> Hispaania  Kollektiivne töö  ,, Lumememm”</vt:lpstr>
      <vt:lpstr>Eesti ,, Härmas puu”</vt:lpstr>
      <vt:lpstr>Türgi ,, Lumelill”</vt:lpstr>
      <vt:lpstr>Läti ,, Tihased ja leevikesed teri nokkimas”</vt:lpstr>
      <vt:lpstr>Leedu ,, Talveöö”</vt:lpstr>
      <vt:lpstr>Island ,, Lumememm”</vt:lpstr>
      <vt:lpstr>Itaalia ,, Lind”</vt:lpstr>
      <vt:lpstr>Poola ,, Lumememm liivapaberil”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Comeniuse kunsti töötuba 9.veebruar 2013</dc:title>
  <dc:creator>Opetaja</dc:creator>
  <cp:lastModifiedBy>Ülle</cp:lastModifiedBy>
  <cp:revision>9</cp:revision>
  <dcterms:created xsi:type="dcterms:W3CDTF">2013-03-08T11:33:30Z</dcterms:created>
  <dcterms:modified xsi:type="dcterms:W3CDTF">2013-03-13T13:58:27Z</dcterms:modified>
</cp:coreProperties>
</file>